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drawing5.xml" ContentType="application/vnd.ms-office.drawingml.diagramDrawing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Default Extension="png" ContentType="image/png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Default Extension="jp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1" r:id="rId3"/>
    <p:sldId id="276" r:id="rId4"/>
    <p:sldId id="262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57" r:id="rId13"/>
    <p:sldId id="269" r:id="rId14"/>
    <p:sldId id="270" r:id="rId15"/>
    <p:sldId id="27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diagrams/_rels/data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_rels/drawing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image" Target="../media/image6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321B9D-C240-4233-B500-3029334EEE8A}" type="doc">
      <dgm:prSet loTypeId="urn:microsoft.com/office/officeart/2005/8/layout/hProcess9" loCatId="process" qsTypeId="urn:microsoft.com/office/officeart/2005/8/quickstyle/simple5" qsCatId="simple" csTypeId="urn:microsoft.com/office/officeart/2005/8/colors/colorful4" csCatId="colorful" phldr="1"/>
      <dgm:spPr/>
    </dgm:pt>
    <dgm:pt modelId="{1EBF70FC-1E9B-4FA9-A9D5-C64033E06FD7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Практические методы</a:t>
          </a:r>
          <a:endParaRPr lang="ru-RU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D39D0BC-BFCD-42BA-97B8-EDC6F4CE4713}" type="parTrans" cxnId="{F9F0CF36-45BD-4A6B-A6AA-BF2FC408755E}">
      <dgm:prSet/>
      <dgm:spPr/>
      <dgm:t>
        <a:bodyPr/>
        <a:lstStyle/>
        <a:p>
          <a:endParaRPr lang="ru-RU"/>
        </a:p>
      </dgm:t>
    </dgm:pt>
    <dgm:pt modelId="{B70BC6C1-B5DB-438B-98A0-8E1B14B51109}" type="sibTrans" cxnId="{F9F0CF36-45BD-4A6B-A6AA-BF2FC408755E}">
      <dgm:prSet/>
      <dgm:spPr/>
      <dgm:t>
        <a:bodyPr/>
        <a:lstStyle/>
        <a:p>
          <a:endParaRPr lang="ru-RU"/>
        </a:p>
      </dgm:t>
    </dgm:pt>
    <dgm:pt modelId="{734FE3F4-236E-42F3-AC14-1EEFD7E4A92F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Наглядные методы</a:t>
          </a:r>
          <a:endParaRPr lang="ru-RU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B800DA2-A5E6-4117-AFC4-B3BFE2C5E165}" type="parTrans" cxnId="{56918E1B-E738-40CF-8C76-B488935D5FCE}">
      <dgm:prSet/>
      <dgm:spPr/>
      <dgm:t>
        <a:bodyPr/>
        <a:lstStyle/>
        <a:p>
          <a:endParaRPr lang="ru-RU"/>
        </a:p>
      </dgm:t>
    </dgm:pt>
    <dgm:pt modelId="{96B00B01-356C-43E8-8B43-6646D55DE5CE}" type="sibTrans" cxnId="{56918E1B-E738-40CF-8C76-B488935D5FCE}">
      <dgm:prSet/>
      <dgm:spPr/>
      <dgm:t>
        <a:bodyPr/>
        <a:lstStyle/>
        <a:p>
          <a:endParaRPr lang="ru-RU"/>
        </a:p>
      </dgm:t>
    </dgm:pt>
    <dgm:pt modelId="{04FD34D0-3009-4444-8CC0-BAF5F1573EE4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Словесные методы</a:t>
          </a:r>
          <a:endParaRPr lang="ru-RU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5D4B80E-FF18-428A-BB15-0A891CA845D8}" type="parTrans" cxnId="{FE71C640-E3B7-403B-8802-2C3CC697A464}">
      <dgm:prSet/>
      <dgm:spPr/>
      <dgm:t>
        <a:bodyPr/>
        <a:lstStyle/>
        <a:p>
          <a:endParaRPr lang="ru-RU"/>
        </a:p>
      </dgm:t>
    </dgm:pt>
    <dgm:pt modelId="{818B75CE-098E-4374-8127-28E631E17D4C}" type="sibTrans" cxnId="{FE71C640-E3B7-403B-8802-2C3CC697A464}">
      <dgm:prSet/>
      <dgm:spPr/>
      <dgm:t>
        <a:bodyPr/>
        <a:lstStyle/>
        <a:p>
          <a:endParaRPr lang="ru-RU"/>
        </a:p>
      </dgm:t>
    </dgm:pt>
    <dgm:pt modelId="{8861EEBE-A9DA-409E-8993-D838E7A96583}" type="pres">
      <dgm:prSet presAssocID="{13321B9D-C240-4233-B500-3029334EEE8A}" presName="CompostProcess" presStyleCnt="0">
        <dgm:presLayoutVars>
          <dgm:dir/>
          <dgm:resizeHandles val="exact"/>
        </dgm:presLayoutVars>
      </dgm:prSet>
      <dgm:spPr/>
    </dgm:pt>
    <dgm:pt modelId="{82D73F93-127B-428A-BDDA-0C88BE2F2DDE}" type="pres">
      <dgm:prSet presAssocID="{13321B9D-C240-4233-B500-3029334EEE8A}" presName="arrow" presStyleLbl="bgShp" presStyleIdx="0" presStyleCnt="1" custLinFactNeighborX="11452"/>
      <dgm:spPr/>
    </dgm:pt>
    <dgm:pt modelId="{480A2FF7-3EF8-40F1-8AD3-D5395A2BC5BC}" type="pres">
      <dgm:prSet presAssocID="{13321B9D-C240-4233-B500-3029334EEE8A}" presName="linearProcess" presStyleCnt="0"/>
      <dgm:spPr/>
    </dgm:pt>
    <dgm:pt modelId="{D3F39EEF-8AC1-41FE-87E9-00B347C5C82C}" type="pres">
      <dgm:prSet presAssocID="{1EBF70FC-1E9B-4FA9-A9D5-C64033E06FD7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A0290A-D468-42E3-A4F5-C672AB217E8D}" type="pres">
      <dgm:prSet presAssocID="{B70BC6C1-B5DB-438B-98A0-8E1B14B51109}" presName="sibTrans" presStyleCnt="0"/>
      <dgm:spPr/>
    </dgm:pt>
    <dgm:pt modelId="{CA993A3A-C813-4644-B025-D737C82D333B}" type="pres">
      <dgm:prSet presAssocID="{734FE3F4-236E-42F3-AC14-1EEFD7E4A92F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BAF328-B293-4A13-B110-F74A4CF7A360}" type="pres">
      <dgm:prSet presAssocID="{96B00B01-356C-43E8-8B43-6646D55DE5CE}" presName="sibTrans" presStyleCnt="0"/>
      <dgm:spPr/>
    </dgm:pt>
    <dgm:pt modelId="{8323B246-2D96-4819-AC17-C0F820829033}" type="pres">
      <dgm:prSet presAssocID="{04FD34D0-3009-4444-8CC0-BAF5F1573EE4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91AC5B-E283-49C4-86EF-AC8D25CE8824}" type="presOf" srcId="{1EBF70FC-1E9B-4FA9-A9D5-C64033E06FD7}" destId="{D3F39EEF-8AC1-41FE-87E9-00B347C5C82C}" srcOrd="0" destOrd="0" presId="urn:microsoft.com/office/officeart/2005/8/layout/hProcess9"/>
    <dgm:cxn modelId="{FE71C640-E3B7-403B-8802-2C3CC697A464}" srcId="{13321B9D-C240-4233-B500-3029334EEE8A}" destId="{04FD34D0-3009-4444-8CC0-BAF5F1573EE4}" srcOrd="2" destOrd="0" parTransId="{E5D4B80E-FF18-428A-BB15-0A891CA845D8}" sibTransId="{818B75CE-098E-4374-8127-28E631E17D4C}"/>
    <dgm:cxn modelId="{279D6862-0B36-40DA-A5CD-F5AEE0CD2FC9}" type="presOf" srcId="{04FD34D0-3009-4444-8CC0-BAF5F1573EE4}" destId="{8323B246-2D96-4819-AC17-C0F820829033}" srcOrd="0" destOrd="0" presId="urn:microsoft.com/office/officeart/2005/8/layout/hProcess9"/>
    <dgm:cxn modelId="{56918E1B-E738-40CF-8C76-B488935D5FCE}" srcId="{13321B9D-C240-4233-B500-3029334EEE8A}" destId="{734FE3F4-236E-42F3-AC14-1EEFD7E4A92F}" srcOrd="1" destOrd="0" parTransId="{DB800DA2-A5E6-4117-AFC4-B3BFE2C5E165}" sibTransId="{96B00B01-356C-43E8-8B43-6646D55DE5CE}"/>
    <dgm:cxn modelId="{F9F0CF36-45BD-4A6B-A6AA-BF2FC408755E}" srcId="{13321B9D-C240-4233-B500-3029334EEE8A}" destId="{1EBF70FC-1E9B-4FA9-A9D5-C64033E06FD7}" srcOrd="0" destOrd="0" parTransId="{9D39D0BC-BFCD-42BA-97B8-EDC6F4CE4713}" sibTransId="{B70BC6C1-B5DB-438B-98A0-8E1B14B51109}"/>
    <dgm:cxn modelId="{DB512D17-7C95-43BC-85AE-72C278E40BD8}" type="presOf" srcId="{13321B9D-C240-4233-B500-3029334EEE8A}" destId="{8861EEBE-A9DA-409E-8993-D838E7A96583}" srcOrd="0" destOrd="0" presId="urn:microsoft.com/office/officeart/2005/8/layout/hProcess9"/>
    <dgm:cxn modelId="{123100F5-77DF-42F2-9688-B05904F459ED}" type="presOf" srcId="{734FE3F4-236E-42F3-AC14-1EEFD7E4A92F}" destId="{CA993A3A-C813-4644-B025-D737C82D333B}" srcOrd="0" destOrd="0" presId="urn:microsoft.com/office/officeart/2005/8/layout/hProcess9"/>
    <dgm:cxn modelId="{97073955-986F-4E58-8E7F-69CEAB7ECC07}" type="presParOf" srcId="{8861EEBE-A9DA-409E-8993-D838E7A96583}" destId="{82D73F93-127B-428A-BDDA-0C88BE2F2DDE}" srcOrd="0" destOrd="0" presId="urn:microsoft.com/office/officeart/2005/8/layout/hProcess9"/>
    <dgm:cxn modelId="{8B95226B-21BE-4B03-8F9C-F69F2BBD9714}" type="presParOf" srcId="{8861EEBE-A9DA-409E-8993-D838E7A96583}" destId="{480A2FF7-3EF8-40F1-8AD3-D5395A2BC5BC}" srcOrd="1" destOrd="0" presId="urn:microsoft.com/office/officeart/2005/8/layout/hProcess9"/>
    <dgm:cxn modelId="{04A1534B-CAC7-4483-A7AC-7B1B58E9CFD1}" type="presParOf" srcId="{480A2FF7-3EF8-40F1-8AD3-D5395A2BC5BC}" destId="{D3F39EEF-8AC1-41FE-87E9-00B347C5C82C}" srcOrd="0" destOrd="0" presId="urn:microsoft.com/office/officeart/2005/8/layout/hProcess9"/>
    <dgm:cxn modelId="{112ADCA0-B1F7-492F-94DC-81A5E3EC31F5}" type="presParOf" srcId="{480A2FF7-3EF8-40F1-8AD3-D5395A2BC5BC}" destId="{90A0290A-D468-42E3-A4F5-C672AB217E8D}" srcOrd="1" destOrd="0" presId="urn:microsoft.com/office/officeart/2005/8/layout/hProcess9"/>
    <dgm:cxn modelId="{0135E2BB-BC4B-4C35-9957-49ACCBB219F8}" type="presParOf" srcId="{480A2FF7-3EF8-40F1-8AD3-D5395A2BC5BC}" destId="{CA993A3A-C813-4644-B025-D737C82D333B}" srcOrd="2" destOrd="0" presId="urn:microsoft.com/office/officeart/2005/8/layout/hProcess9"/>
    <dgm:cxn modelId="{DD45947E-9BC9-4B43-BD65-EFB53BA8C6FD}" type="presParOf" srcId="{480A2FF7-3EF8-40F1-8AD3-D5395A2BC5BC}" destId="{5FBAF328-B293-4A13-B110-F74A4CF7A360}" srcOrd="3" destOrd="0" presId="urn:microsoft.com/office/officeart/2005/8/layout/hProcess9"/>
    <dgm:cxn modelId="{9C462DE9-9C82-4843-9B17-24750153DB6D}" type="presParOf" srcId="{480A2FF7-3EF8-40F1-8AD3-D5395A2BC5BC}" destId="{8323B246-2D96-4819-AC17-C0F82082903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332E141-BCF2-461B-B82E-7612E4B2ACCF}" type="doc">
      <dgm:prSet loTypeId="urn:microsoft.com/office/officeart/2005/8/layout/hList2#2" loCatId="picture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4C893B07-2F9F-451D-AF5F-32669FA55B03}">
      <dgm:prSet phldrT="[Текст]" custT="1"/>
      <dgm:spPr/>
      <dgm:t>
        <a:bodyPr/>
        <a:lstStyle/>
        <a:p>
          <a:r>
            <a:rPr lang="ru-RU" sz="2100" smtClean="0">
              <a:latin typeface="Times New Roman" pitchFamily="18" charset="0"/>
              <a:cs typeface="Times New Roman" pitchFamily="18" charset="0"/>
            </a:rPr>
            <a:t>Общедидактические</a:t>
          </a:r>
          <a:endParaRPr lang="ru-RU" sz="2100" dirty="0">
            <a:latin typeface="Times New Roman" pitchFamily="18" charset="0"/>
            <a:cs typeface="Times New Roman" pitchFamily="18" charset="0"/>
          </a:endParaRPr>
        </a:p>
      </dgm:t>
    </dgm:pt>
    <dgm:pt modelId="{AC0A575E-080C-4FFB-8DB2-FE24BC6F909B}" type="parTrans" cxnId="{BFA60CDE-EB1C-44A8-AAA3-90D51BAC8CF0}">
      <dgm:prSet/>
      <dgm:spPr/>
      <dgm:t>
        <a:bodyPr/>
        <a:lstStyle/>
        <a:p>
          <a:endParaRPr lang="ru-RU"/>
        </a:p>
      </dgm:t>
    </dgm:pt>
    <dgm:pt modelId="{6F0EA8D1-3142-4AC4-941E-9378B2A641AD}" type="sibTrans" cxnId="{BFA60CDE-EB1C-44A8-AAA3-90D51BAC8CF0}">
      <dgm:prSet/>
      <dgm:spPr/>
      <dgm:t>
        <a:bodyPr/>
        <a:lstStyle/>
        <a:p>
          <a:endParaRPr lang="ru-RU"/>
        </a:p>
      </dgm:t>
    </dgm:pt>
    <dgm:pt modelId="{0E47DAB6-C44B-415E-A031-57BEFC080F71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100" smtClean="0">
              <a:latin typeface="Times New Roman" pitchFamily="18" charset="0"/>
              <a:cs typeface="Times New Roman" pitchFamily="18" charset="0"/>
            </a:rPr>
            <a:t>Воспитывающий характер обучения</a:t>
          </a:r>
          <a:endParaRPr lang="ru-RU" sz="2100" dirty="0">
            <a:latin typeface="Times New Roman" pitchFamily="18" charset="0"/>
            <a:cs typeface="Times New Roman" pitchFamily="18" charset="0"/>
          </a:endParaRPr>
        </a:p>
      </dgm:t>
    </dgm:pt>
    <dgm:pt modelId="{540F86DB-8B30-4B49-B017-BB825071453D}" type="parTrans" cxnId="{49689DE8-733A-46AF-B49A-BB745AC2E13F}">
      <dgm:prSet/>
      <dgm:spPr/>
      <dgm:t>
        <a:bodyPr/>
        <a:lstStyle/>
        <a:p>
          <a:endParaRPr lang="ru-RU"/>
        </a:p>
      </dgm:t>
    </dgm:pt>
    <dgm:pt modelId="{7B324A5A-5BAA-485C-90B6-F38FAC226B5C}" type="sibTrans" cxnId="{49689DE8-733A-46AF-B49A-BB745AC2E13F}">
      <dgm:prSet/>
      <dgm:spPr/>
      <dgm:t>
        <a:bodyPr/>
        <a:lstStyle/>
        <a:p>
          <a:endParaRPr lang="ru-RU"/>
        </a:p>
      </dgm:t>
    </dgm:pt>
    <dgm:pt modelId="{36D77ECD-1136-477F-A33C-4543EBE38BD7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100" smtClean="0">
              <a:latin typeface="Times New Roman" pitchFamily="18" charset="0"/>
              <a:cs typeface="Times New Roman" pitchFamily="18" charset="0"/>
            </a:rPr>
            <a:t>Наглядность</a:t>
          </a:r>
          <a:endParaRPr lang="ru-RU" sz="2100" dirty="0">
            <a:latin typeface="Times New Roman" pitchFamily="18" charset="0"/>
            <a:cs typeface="Times New Roman" pitchFamily="18" charset="0"/>
          </a:endParaRPr>
        </a:p>
      </dgm:t>
    </dgm:pt>
    <dgm:pt modelId="{EED65231-32ED-44B5-972A-50E0C4383825}" type="parTrans" cxnId="{E6CAD08F-4E92-4428-8C51-1DBC24EB8121}">
      <dgm:prSet/>
      <dgm:spPr/>
      <dgm:t>
        <a:bodyPr/>
        <a:lstStyle/>
        <a:p>
          <a:endParaRPr lang="ru-RU"/>
        </a:p>
      </dgm:t>
    </dgm:pt>
    <dgm:pt modelId="{719EDE14-A66F-4535-B2FA-2E79634D9191}" type="sibTrans" cxnId="{E6CAD08F-4E92-4428-8C51-1DBC24EB8121}">
      <dgm:prSet/>
      <dgm:spPr/>
      <dgm:t>
        <a:bodyPr/>
        <a:lstStyle/>
        <a:p>
          <a:endParaRPr lang="ru-RU"/>
        </a:p>
      </dgm:t>
    </dgm:pt>
    <dgm:pt modelId="{0503C7B0-1435-4D8D-B2A9-2FB57F256EDB}">
      <dgm:prSet phldrT="[Текст]" custT="1"/>
      <dgm:spPr/>
      <dgm:t>
        <a:bodyPr/>
        <a:lstStyle/>
        <a:p>
          <a:r>
            <a:rPr lang="ru-RU" sz="2100" smtClean="0">
              <a:latin typeface="Times New Roman" pitchFamily="18" charset="0"/>
              <a:cs typeface="Times New Roman" pitchFamily="18" charset="0"/>
            </a:rPr>
            <a:t>Специальные</a:t>
          </a:r>
          <a:endParaRPr lang="ru-RU" sz="2100" dirty="0">
            <a:latin typeface="Times New Roman" pitchFamily="18" charset="0"/>
            <a:cs typeface="Times New Roman" pitchFamily="18" charset="0"/>
          </a:endParaRPr>
        </a:p>
      </dgm:t>
    </dgm:pt>
    <dgm:pt modelId="{B45A92A3-B3B7-40C1-B350-523C383CA9A9}" type="parTrans" cxnId="{FF899418-7992-4C36-96BD-A7724A83F2A9}">
      <dgm:prSet/>
      <dgm:spPr/>
      <dgm:t>
        <a:bodyPr/>
        <a:lstStyle/>
        <a:p>
          <a:endParaRPr lang="ru-RU"/>
        </a:p>
      </dgm:t>
    </dgm:pt>
    <dgm:pt modelId="{F0BBFDAF-12F8-4239-8A0B-8755615C4C49}" type="sibTrans" cxnId="{FF899418-7992-4C36-96BD-A7724A83F2A9}">
      <dgm:prSet/>
      <dgm:spPr/>
      <dgm:t>
        <a:bodyPr/>
        <a:lstStyle/>
        <a:p>
          <a:endParaRPr lang="ru-RU"/>
        </a:p>
      </dgm:t>
    </dgm:pt>
    <dgm:pt modelId="{ED564607-D353-4E22-999A-FCAC5F88C772}">
      <dgm:prSet phldrT="[Текст]" custT="1"/>
      <dgm:spPr/>
      <dgm:t>
        <a:bodyPr/>
        <a:lstStyle/>
        <a:p>
          <a:pPr algn="just">
            <a:lnSpc>
              <a:spcPct val="100000"/>
            </a:lnSpc>
            <a:spcAft>
              <a:spcPts val="0"/>
            </a:spcAft>
          </a:pPr>
          <a:r>
            <a:rPr lang="ru-RU" sz="2100" smtClean="0">
              <a:latin typeface="Times New Roman" pitchFamily="18" charset="0"/>
              <a:cs typeface="Times New Roman" pitchFamily="18" charset="0"/>
            </a:rPr>
            <a:t>Принцип педагогического оптимизма</a:t>
          </a:r>
          <a:endParaRPr lang="ru-RU" sz="2100" dirty="0">
            <a:latin typeface="Times New Roman" pitchFamily="18" charset="0"/>
            <a:cs typeface="Times New Roman" pitchFamily="18" charset="0"/>
          </a:endParaRPr>
        </a:p>
      </dgm:t>
    </dgm:pt>
    <dgm:pt modelId="{5B6F90C3-89F2-4DAD-980A-248DC061BF26}" type="parTrans" cxnId="{B55FB181-5DF2-48CD-A6DE-68BC1927B627}">
      <dgm:prSet/>
      <dgm:spPr/>
      <dgm:t>
        <a:bodyPr/>
        <a:lstStyle/>
        <a:p>
          <a:endParaRPr lang="ru-RU"/>
        </a:p>
      </dgm:t>
    </dgm:pt>
    <dgm:pt modelId="{4A378056-8A67-4868-A48A-162B7D076E24}" type="sibTrans" cxnId="{B55FB181-5DF2-48CD-A6DE-68BC1927B627}">
      <dgm:prSet/>
      <dgm:spPr/>
      <dgm:t>
        <a:bodyPr/>
        <a:lstStyle/>
        <a:p>
          <a:endParaRPr lang="ru-RU"/>
        </a:p>
      </dgm:t>
    </dgm:pt>
    <dgm:pt modelId="{5938F947-5E54-4DF6-9895-CE0B43AAB9CF}">
      <dgm:prSet phldrT="[Текст]" custT="1"/>
      <dgm:spPr/>
      <dgm:t>
        <a:bodyPr/>
        <a:lstStyle/>
        <a:p>
          <a:pPr algn="just">
            <a:lnSpc>
              <a:spcPct val="100000"/>
            </a:lnSpc>
            <a:spcAft>
              <a:spcPts val="0"/>
            </a:spcAft>
          </a:pPr>
          <a:r>
            <a:rPr lang="ru-RU" sz="2100" smtClean="0">
              <a:latin typeface="Times New Roman" pitchFamily="18" charset="0"/>
              <a:cs typeface="Times New Roman" pitchFamily="18" charset="0"/>
            </a:rPr>
            <a:t>Принцип коррекционно-развивающего обучения</a:t>
          </a:r>
          <a:endParaRPr lang="ru-RU" sz="2100" dirty="0">
            <a:latin typeface="Times New Roman" pitchFamily="18" charset="0"/>
            <a:cs typeface="Times New Roman" pitchFamily="18" charset="0"/>
          </a:endParaRPr>
        </a:p>
      </dgm:t>
    </dgm:pt>
    <dgm:pt modelId="{0AA2C11D-78A8-47CE-9F91-4B1F2B9646A9}" type="parTrans" cxnId="{E893D39B-5B90-4F92-9F76-671D4EA2FC27}">
      <dgm:prSet/>
      <dgm:spPr/>
      <dgm:t>
        <a:bodyPr/>
        <a:lstStyle/>
        <a:p>
          <a:endParaRPr lang="ru-RU"/>
        </a:p>
      </dgm:t>
    </dgm:pt>
    <dgm:pt modelId="{DEB8D36C-DC76-49D6-AF35-C7D69540B5F3}" type="sibTrans" cxnId="{E893D39B-5B90-4F92-9F76-671D4EA2FC27}">
      <dgm:prSet/>
      <dgm:spPr/>
      <dgm:t>
        <a:bodyPr/>
        <a:lstStyle/>
        <a:p>
          <a:endParaRPr lang="ru-RU"/>
        </a:p>
      </dgm:t>
    </dgm:pt>
    <dgm:pt modelId="{A9D813E3-E2C9-4027-801B-CF47C4019560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100" smtClean="0">
              <a:latin typeface="Times New Roman" pitchFamily="18" charset="0"/>
              <a:cs typeface="Times New Roman" pitchFamily="18" charset="0"/>
            </a:rPr>
            <a:t>Доступность</a:t>
          </a:r>
          <a:endParaRPr lang="ru-RU" sz="2100" dirty="0">
            <a:latin typeface="Times New Roman" pitchFamily="18" charset="0"/>
            <a:cs typeface="Times New Roman" pitchFamily="18" charset="0"/>
          </a:endParaRPr>
        </a:p>
      </dgm:t>
    </dgm:pt>
    <dgm:pt modelId="{4DD36540-0EDF-4F76-8B81-2700F4F34A3C}" type="parTrans" cxnId="{0D3EE2DF-84EC-4043-A60B-90B9340695FB}">
      <dgm:prSet/>
      <dgm:spPr/>
      <dgm:t>
        <a:bodyPr/>
        <a:lstStyle/>
        <a:p>
          <a:endParaRPr lang="ru-RU"/>
        </a:p>
      </dgm:t>
    </dgm:pt>
    <dgm:pt modelId="{B4F98F2D-0C75-4239-92B0-5954EDE6B0C9}" type="sibTrans" cxnId="{0D3EE2DF-84EC-4043-A60B-90B9340695FB}">
      <dgm:prSet/>
      <dgm:spPr/>
      <dgm:t>
        <a:bodyPr/>
        <a:lstStyle/>
        <a:p>
          <a:endParaRPr lang="ru-RU"/>
        </a:p>
      </dgm:t>
    </dgm:pt>
    <dgm:pt modelId="{F89FF4A8-0EF1-4B38-8FAA-3528187225F3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100" smtClean="0">
              <a:latin typeface="Times New Roman" pitchFamily="18" charset="0"/>
              <a:cs typeface="Times New Roman" pitchFamily="18" charset="0"/>
            </a:rPr>
            <a:t>Индивидуальный подход</a:t>
          </a:r>
          <a:endParaRPr lang="ru-RU" sz="2100" dirty="0">
            <a:latin typeface="Times New Roman" pitchFamily="18" charset="0"/>
            <a:cs typeface="Times New Roman" pitchFamily="18" charset="0"/>
          </a:endParaRPr>
        </a:p>
      </dgm:t>
    </dgm:pt>
    <dgm:pt modelId="{907300D5-C0BF-47E4-8975-AD5D878A6577}" type="parTrans" cxnId="{6C9FA194-DB8F-4630-B496-722EC83ADF67}">
      <dgm:prSet/>
      <dgm:spPr/>
      <dgm:t>
        <a:bodyPr/>
        <a:lstStyle/>
        <a:p>
          <a:endParaRPr lang="ru-RU"/>
        </a:p>
      </dgm:t>
    </dgm:pt>
    <dgm:pt modelId="{07D84940-20B0-4282-BC19-0F6B4773C33F}" type="sibTrans" cxnId="{6C9FA194-DB8F-4630-B496-722EC83ADF67}">
      <dgm:prSet/>
      <dgm:spPr/>
      <dgm:t>
        <a:bodyPr/>
        <a:lstStyle/>
        <a:p>
          <a:endParaRPr lang="ru-RU"/>
        </a:p>
      </dgm:t>
    </dgm:pt>
    <dgm:pt modelId="{33543FB7-A84D-4541-8D6D-A77FA96052AE}">
      <dgm:prSet phldrT="[Текст]" custT="1"/>
      <dgm:spPr/>
      <dgm:t>
        <a:bodyPr/>
        <a:lstStyle/>
        <a:p>
          <a:pPr>
            <a:lnSpc>
              <a:spcPct val="90000"/>
            </a:lnSpc>
            <a:spcAft>
              <a:spcPct val="15000"/>
            </a:spcAft>
          </a:pPr>
          <a:endParaRPr lang="ru-RU" sz="21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C5D5E49-ADDF-4F28-A916-8D9DAB71DB45}" type="parTrans" cxnId="{D70F9AD5-99B2-400C-B783-60AA1BCB7F74}">
      <dgm:prSet/>
      <dgm:spPr/>
      <dgm:t>
        <a:bodyPr/>
        <a:lstStyle/>
        <a:p>
          <a:endParaRPr lang="ru-RU"/>
        </a:p>
      </dgm:t>
    </dgm:pt>
    <dgm:pt modelId="{9A980372-8BB0-4108-BA0C-A655E64CF145}" type="sibTrans" cxnId="{D70F9AD5-99B2-400C-B783-60AA1BCB7F74}">
      <dgm:prSet/>
      <dgm:spPr/>
      <dgm:t>
        <a:bodyPr/>
        <a:lstStyle/>
        <a:p>
          <a:endParaRPr lang="ru-RU"/>
        </a:p>
      </dgm:t>
    </dgm:pt>
    <dgm:pt modelId="{EA4812E6-D7A9-47ED-8F14-621A8C7163B3}">
      <dgm:prSet phldrT="[Текст]" custT="1"/>
      <dgm:spPr/>
      <dgm:t>
        <a:bodyPr/>
        <a:lstStyle/>
        <a:p>
          <a:pPr algn="just">
            <a:lnSpc>
              <a:spcPct val="100000"/>
            </a:lnSpc>
            <a:spcAft>
              <a:spcPts val="0"/>
            </a:spcAft>
          </a:pPr>
          <a:r>
            <a:rPr lang="ru-RU" sz="2100" smtClean="0">
              <a:latin typeface="Times New Roman" pitchFamily="18" charset="0"/>
              <a:cs typeface="Times New Roman" pitchFamily="18" charset="0"/>
            </a:rPr>
            <a:t>Принцип комплексного подхода</a:t>
          </a:r>
          <a:endParaRPr lang="ru-RU" sz="2100" dirty="0">
            <a:latin typeface="Times New Roman" pitchFamily="18" charset="0"/>
            <a:cs typeface="Times New Roman" pitchFamily="18" charset="0"/>
          </a:endParaRPr>
        </a:p>
      </dgm:t>
    </dgm:pt>
    <dgm:pt modelId="{6CC11FB5-EEFC-403C-BD22-752D31090F27}" type="parTrans" cxnId="{57B58BF7-B898-4783-A125-48B34E511700}">
      <dgm:prSet/>
      <dgm:spPr/>
      <dgm:t>
        <a:bodyPr/>
        <a:lstStyle/>
        <a:p>
          <a:endParaRPr lang="ru-RU"/>
        </a:p>
      </dgm:t>
    </dgm:pt>
    <dgm:pt modelId="{17DB1FE0-E344-4D76-9FDB-29CAFE1E0B43}" type="sibTrans" cxnId="{57B58BF7-B898-4783-A125-48B34E511700}">
      <dgm:prSet/>
      <dgm:spPr/>
      <dgm:t>
        <a:bodyPr/>
        <a:lstStyle/>
        <a:p>
          <a:endParaRPr lang="ru-RU"/>
        </a:p>
      </dgm:t>
    </dgm:pt>
    <dgm:pt modelId="{49A227C6-FC81-4170-BD06-4641F8FBC5D3}">
      <dgm:prSet phldrT="[Текст]" custT="1"/>
      <dgm:spPr/>
      <dgm:t>
        <a:bodyPr/>
        <a:lstStyle/>
        <a:p>
          <a:pPr algn="just">
            <a:lnSpc>
              <a:spcPct val="100000"/>
            </a:lnSpc>
            <a:spcAft>
              <a:spcPts val="0"/>
            </a:spcAft>
          </a:pPr>
          <a:r>
            <a:rPr lang="ru-RU" sz="2100" smtClean="0">
              <a:latin typeface="Times New Roman" pitchFamily="18" charset="0"/>
              <a:cs typeface="Times New Roman" pitchFamily="18" charset="0"/>
            </a:rPr>
            <a:t>Принцип практической направленности</a:t>
          </a:r>
          <a:endParaRPr lang="ru-RU" sz="2100" dirty="0">
            <a:latin typeface="Times New Roman" pitchFamily="18" charset="0"/>
            <a:cs typeface="Times New Roman" pitchFamily="18" charset="0"/>
          </a:endParaRPr>
        </a:p>
      </dgm:t>
    </dgm:pt>
    <dgm:pt modelId="{53C5AC3E-9989-428F-9C2D-33E69B4F6327}" type="parTrans" cxnId="{359AB2D5-8A6C-4E84-B128-20743690B2C6}">
      <dgm:prSet/>
      <dgm:spPr/>
      <dgm:t>
        <a:bodyPr/>
        <a:lstStyle/>
        <a:p>
          <a:endParaRPr lang="ru-RU"/>
        </a:p>
      </dgm:t>
    </dgm:pt>
    <dgm:pt modelId="{7344AE19-4BB2-43C9-9271-17E526EB9DF0}" type="sibTrans" cxnId="{359AB2D5-8A6C-4E84-B128-20743690B2C6}">
      <dgm:prSet/>
      <dgm:spPr/>
      <dgm:t>
        <a:bodyPr/>
        <a:lstStyle/>
        <a:p>
          <a:endParaRPr lang="ru-RU"/>
        </a:p>
      </dgm:t>
    </dgm:pt>
    <dgm:pt modelId="{F1EED191-564C-4808-9855-ABD7D4AED89F}">
      <dgm:prSet phldrT="[Текст]" custT="1"/>
      <dgm:spPr/>
      <dgm:t>
        <a:bodyPr/>
        <a:lstStyle/>
        <a:p>
          <a:pPr algn="just">
            <a:lnSpc>
              <a:spcPct val="100000"/>
            </a:lnSpc>
            <a:spcAft>
              <a:spcPts val="0"/>
            </a:spcAft>
          </a:pPr>
          <a:r>
            <a:rPr lang="ru-RU" sz="2100" smtClean="0">
              <a:latin typeface="Times New Roman" pitchFamily="18" charset="0"/>
              <a:cs typeface="Times New Roman" pitchFamily="18" charset="0"/>
            </a:rPr>
            <a:t>Принцип социализации</a:t>
          </a:r>
          <a:endParaRPr lang="ru-RU" sz="2100" dirty="0">
            <a:latin typeface="Times New Roman" pitchFamily="18" charset="0"/>
            <a:cs typeface="Times New Roman" pitchFamily="18" charset="0"/>
          </a:endParaRPr>
        </a:p>
      </dgm:t>
    </dgm:pt>
    <dgm:pt modelId="{654C05A0-861D-4CAE-B33A-3C323C079B02}" type="parTrans" cxnId="{10961D12-CE33-4EA0-8FE4-10861692CC57}">
      <dgm:prSet/>
      <dgm:spPr/>
      <dgm:t>
        <a:bodyPr/>
        <a:lstStyle/>
        <a:p>
          <a:endParaRPr lang="ru-RU"/>
        </a:p>
      </dgm:t>
    </dgm:pt>
    <dgm:pt modelId="{F0CD01D1-6664-4ECD-848F-27B10C360140}" type="sibTrans" cxnId="{10961D12-CE33-4EA0-8FE4-10861692CC57}">
      <dgm:prSet/>
      <dgm:spPr/>
      <dgm:t>
        <a:bodyPr/>
        <a:lstStyle/>
        <a:p>
          <a:endParaRPr lang="ru-RU"/>
        </a:p>
      </dgm:t>
    </dgm:pt>
    <dgm:pt modelId="{82A27362-C9C3-47D8-875F-AB3F9540519E}" type="pres">
      <dgm:prSet presAssocID="{4332E141-BCF2-461B-B82E-7612E4B2ACCF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0E6A09E-0795-4ED2-AC1C-FE086CB08E49}" type="pres">
      <dgm:prSet presAssocID="{4C893B07-2F9F-451D-AF5F-32669FA55B03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0A89B5-C6FF-4429-B038-2607A78CB45D}" type="pres">
      <dgm:prSet presAssocID="{4C893B07-2F9F-451D-AF5F-32669FA55B03}" presName="image" presStyleLbl="fgImgPlac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25000" b="-25000"/>
          </a:stretch>
        </a:blipFill>
      </dgm:spPr>
      <dgm:t>
        <a:bodyPr/>
        <a:lstStyle/>
        <a:p>
          <a:endParaRPr lang="ru-RU"/>
        </a:p>
      </dgm:t>
    </dgm:pt>
    <dgm:pt modelId="{81FF94C5-92CF-48C2-BE01-C71F79FB1AB7}" type="pres">
      <dgm:prSet presAssocID="{4C893B07-2F9F-451D-AF5F-32669FA55B03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BEECE3-F7AA-4F60-8673-72C0353FFB94}" type="pres">
      <dgm:prSet presAssocID="{4C893B07-2F9F-451D-AF5F-32669FA55B03}" presName="parentNode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F9A61F-D883-416C-BF40-BEA03AF27693}" type="pres">
      <dgm:prSet presAssocID="{6F0EA8D1-3142-4AC4-941E-9378B2A641AD}" presName="sibTrans" presStyleCnt="0"/>
      <dgm:spPr/>
      <dgm:t>
        <a:bodyPr/>
        <a:lstStyle/>
        <a:p>
          <a:endParaRPr lang="ru-RU"/>
        </a:p>
      </dgm:t>
    </dgm:pt>
    <dgm:pt modelId="{FEED8ECA-C166-471E-9F7F-289206CF821A}" type="pres">
      <dgm:prSet presAssocID="{0503C7B0-1435-4D8D-B2A9-2FB57F256EDB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C9B70B-CB01-4E54-9D10-01DBFC284E9D}" type="pres">
      <dgm:prSet presAssocID="{0503C7B0-1435-4D8D-B2A9-2FB57F256EDB}" presName="image" presStyleLbl="fgImgPlace1" presStyleIdx="1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ru-RU"/>
        </a:p>
      </dgm:t>
    </dgm:pt>
    <dgm:pt modelId="{B7E04412-6D63-44EF-9079-3D05603091F2}" type="pres">
      <dgm:prSet presAssocID="{0503C7B0-1435-4D8D-B2A9-2FB57F256EDB}" presName="childNode" presStyleLbl="node1" presStyleIdx="1" presStyleCnt="2" custScaleX="1172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DCE534-09B5-43F4-AD8D-A0953A7F1551}" type="pres">
      <dgm:prSet presAssocID="{0503C7B0-1435-4D8D-B2A9-2FB57F256EDB}" presName="parentNode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689DE8-733A-46AF-B49A-BB745AC2E13F}" srcId="{4C893B07-2F9F-451D-AF5F-32669FA55B03}" destId="{0E47DAB6-C44B-415E-A031-57BEFC080F71}" srcOrd="0" destOrd="0" parTransId="{540F86DB-8B30-4B49-B017-BB825071453D}" sibTransId="{7B324A5A-5BAA-485C-90B6-F38FAC226B5C}"/>
    <dgm:cxn modelId="{7CCE3F52-01E3-4BBC-B139-78927F229632}" type="presOf" srcId="{F89FF4A8-0EF1-4B38-8FAA-3528187225F3}" destId="{81FF94C5-92CF-48C2-BE01-C71F79FB1AB7}" srcOrd="0" destOrd="3" presId="urn:microsoft.com/office/officeart/2005/8/layout/hList2#2"/>
    <dgm:cxn modelId="{67A0CD9C-DFF8-4A6E-839A-7266AE3E705C}" type="presOf" srcId="{F1EED191-564C-4808-9855-ABD7D4AED89F}" destId="{B7E04412-6D63-44EF-9079-3D05603091F2}" srcOrd="0" destOrd="4" presId="urn:microsoft.com/office/officeart/2005/8/layout/hList2#2"/>
    <dgm:cxn modelId="{D70F9AD5-99B2-400C-B783-60AA1BCB7F74}" srcId="{4C893B07-2F9F-451D-AF5F-32669FA55B03}" destId="{33543FB7-A84D-4541-8D6D-A77FA96052AE}" srcOrd="4" destOrd="0" parTransId="{5C5D5E49-ADDF-4F28-A916-8D9DAB71DB45}" sibTransId="{9A980372-8BB0-4108-BA0C-A655E64CF145}"/>
    <dgm:cxn modelId="{49E589C6-F70F-4F93-825E-ACFE97F4BF08}" type="presOf" srcId="{33543FB7-A84D-4541-8D6D-A77FA96052AE}" destId="{81FF94C5-92CF-48C2-BE01-C71F79FB1AB7}" srcOrd="0" destOrd="4" presId="urn:microsoft.com/office/officeart/2005/8/layout/hList2#2"/>
    <dgm:cxn modelId="{DDC77D07-76E7-4378-9D74-FF38EA7F885C}" type="presOf" srcId="{36D77ECD-1136-477F-A33C-4543EBE38BD7}" destId="{81FF94C5-92CF-48C2-BE01-C71F79FB1AB7}" srcOrd="0" destOrd="1" presId="urn:microsoft.com/office/officeart/2005/8/layout/hList2#2"/>
    <dgm:cxn modelId="{2CDEADB8-CE91-4677-8421-5933EF3BB8D5}" type="presOf" srcId="{EA4812E6-D7A9-47ED-8F14-621A8C7163B3}" destId="{B7E04412-6D63-44EF-9079-3D05603091F2}" srcOrd="0" destOrd="2" presId="urn:microsoft.com/office/officeart/2005/8/layout/hList2#2"/>
    <dgm:cxn modelId="{E893D39B-5B90-4F92-9F76-671D4EA2FC27}" srcId="{0503C7B0-1435-4D8D-B2A9-2FB57F256EDB}" destId="{5938F947-5E54-4DF6-9895-CE0B43AAB9CF}" srcOrd="1" destOrd="0" parTransId="{0AA2C11D-78A8-47CE-9F91-4B1F2B9646A9}" sibTransId="{DEB8D36C-DC76-49D6-AF35-C7D69540B5F3}"/>
    <dgm:cxn modelId="{FF899418-7992-4C36-96BD-A7724A83F2A9}" srcId="{4332E141-BCF2-461B-B82E-7612E4B2ACCF}" destId="{0503C7B0-1435-4D8D-B2A9-2FB57F256EDB}" srcOrd="1" destOrd="0" parTransId="{B45A92A3-B3B7-40C1-B350-523C383CA9A9}" sibTransId="{F0BBFDAF-12F8-4239-8A0B-8755615C4C49}"/>
    <dgm:cxn modelId="{57B58BF7-B898-4783-A125-48B34E511700}" srcId="{0503C7B0-1435-4D8D-B2A9-2FB57F256EDB}" destId="{EA4812E6-D7A9-47ED-8F14-621A8C7163B3}" srcOrd="2" destOrd="0" parTransId="{6CC11FB5-EEFC-403C-BD22-752D31090F27}" sibTransId="{17DB1FE0-E344-4D76-9FDB-29CAFE1E0B43}"/>
    <dgm:cxn modelId="{35236F0A-0C5A-4C7C-82C2-B21D60096BE3}" type="presOf" srcId="{4C893B07-2F9F-451D-AF5F-32669FA55B03}" destId="{BFBEECE3-F7AA-4F60-8673-72C0353FFB94}" srcOrd="0" destOrd="0" presId="urn:microsoft.com/office/officeart/2005/8/layout/hList2#2"/>
    <dgm:cxn modelId="{4730E801-1717-4AA4-B3A4-27ED9DDABC0D}" type="presOf" srcId="{49A227C6-FC81-4170-BD06-4641F8FBC5D3}" destId="{B7E04412-6D63-44EF-9079-3D05603091F2}" srcOrd="0" destOrd="3" presId="urn:microsoft.com/office/officeart/2005/8/layout/hList2#2"/>
    <dgm:cxn modelId="{7E7DAFC3-A3AB-4900-9F39-2A219A06D2F6}" type="presOf" srcId="{4332E141-BCF2-461B-B82E-7612E4B2ACCF}" destId="{82A27362-C9C3-47D8-875F-AB3F9540519E}" srcOrd="0" destOrd="0" presId="urn:microsoft.com/office/officeart/2005/8/layout/hList2#2"/>
    <dgm:cxn modelId="{10961D12-CE33-4EA0-8FE4-10861692CC57}" srcId="{0503C7B0-1435-4D8D-B2A9-2FB57F256EDB}" destId="{F1EED191-564C-4808-9855-ABD7D4AED89F}" srcOrd="4" destOrd="0" parTransId="{654C05A0-861D-4CAE-B33A-3C323C079B02}" sibTransId="{F0CD01D1-6664-4ECD-848F-27B10C360140}"/>
    <dgm:cxn modelId="{B55FB181-5DF2-48CD-A6DE-68BC1927B627}" srcId="{0503C7B0-1435-4D8D-B2A9-2FB57F256EDB}" destId="{ED564607-D353-4E22-999A-FCAC5F88C772}" srcOrd="0" destOrd="0" parTransId="{5B6F90C3-89F2-4DAD-980A-248DC061BF26}" sibTransId="{4A378056-8A67-4868-A48A-162B7D076E24}"/>
    <dgm:cxn modelId="{E6CAD08F-4E92-4428-8C51-1DBC24EB8121}" srcId="{4C893B07-2F9F-451D-AF5F-32669FA55B03}" destId="{36D77ECD-1136-477F-A33C-4543EBE38BD7}" srcOrd="1" destOrd="0" parTransId="{EED65231-32ED-44B5-972A-50E0C4383825}" sibTransId="{719EDE14-A66F-4535-B2FA-2E79634D9191}"/>
    <dgm:cxn modelId="{782F4443-01BA-4E7D-8533-A8B48974DDC4}" type="presOf" srcId="{0503C7B0-1435-4D8D-B2A9-2FB57F256EDB}" destId="{5BDCE534-09B5-43F4-AD8D-A0953A7F1551}" srcOrd="0" destOrd="0" presId="urn:microsoft.com/office/officeart/2005/8/layout/hList2#2"/>
    <dgm:cxn modelId="{BFA60CDE-EB1C-44A8-AAA3-90D51BAC8CF0}" srcId="{4332E141-BCF2-461B-B82E-7612E4B2ACCF}" destId="{4C893B07-2F9F-451D-AF5F-32669FA55B03}" srcOrd="0" destOrd="0" parTransId="{AC0A575E-080C-4FFB-8DB2-FE24BC6F909B}" sibTransId="{6F0EA8D1-3142-4AC4-941E-9378B2A641AD}"/>
    <dgm:cxn modelId="{DE33A702-529F-43E5-AF0D-E11E90111DC2}" type="presOf" srcId="{0E47DAB6-C44B-415E-A031-57BEFC080F71}" destId="{81FF94C5-92CF-48C2-BE01-C71F79FB1AB7}" srcOrd="0" destOrd="0" presId="urn:microsoft.com/office/officeart/2005/8/layout/hList2#2"/>
    <dgm:cxn modelId="{6C9FA194-DB8F-4630-B496-722EC83ADF67}" srcId="{4C893B07-2F9F-451D-AF5F-32669FA55B03}" destId="{F89FF4A8-0EF1-4B38-8FAA-3528187225F3}" srcOrd="3" destOrd="0" parTransId="{907300D5-C0BF-47E4-8975-AD5D878A6577}" sibTransId="{07D84940-20B0-4282-BC19-0F6B4773C33F}"/>
    <dgm:cxn modelId="{0D3EE2DF-84EC-4043-A60B-90B9340695FB}" srcId="{4C893B07-2F9F-451D-AF5F-32669FA55B03}" destId="{A9D813E3-E2C9-4027-801B-CF47C4019560}" srcOrd="2" destOrd="0" parTransId="{4DD36540-0EDF-4F76-8B81-2700F4F34A3C}" sibTransId="{B4F98F2D-0C75-4239-92B0-5954EDE6B0C9}"/>
    <dgm:cxn modelId="{9F78A21A-A7EB-4316-8188-4EA0B751F5D6}" type="presOf" srcId="{A9D813E3-E2C9-4027-801B-CF47C4019560}" destId="{81FF94C5-92CF-48C2-BE01-C71F79FB1AB7}" srcOrd="0" destOrd="2" presId="urn:microsoft.com/office/officeart/2005/8/layout/hList2#2"/>
    <dgm:cxn modelId="{359AB2D5-8A6C-4E84-B128-20743690B2C6}" srcId="{0503C7B0-1435-4D8D-B2A9-2FB57F256EDB}" destId="{49A227C6-FC81-4170-BD06-4641F8FBC5D3}" srcOrd="3" destOrd="0" parTransId="{53C5AC3E-9989-428F-9C2D-33E69B4F6327}" sibTransId="{7344AE19-4BB2-43C9-9271-17E526EB9DF0}"/>
    <dgm:cxn modelId="{C0C0C44E-7FD3-48DD-A322-2977D57F02BE}" type="presOf" srcId="{ED564607-D353-4E22-999A-FCAC5F88C772}" destId="{B7E04412-6D63-44EF-9079-3D05603091F2}" srcOrd="0" destOrd="0" presId="urn:microsoft.com/office/officeart/2005/8/layout/hList2#2"/>
    <dgm:cxn modelId="{0A17119C-956D-4516-BE67-BC34D99AB31E}" type="presOf" srcId="{5938F947-5E54-4DF6-9895-CE0B43AAB9CF}" destId="{B7E04412-6D63-44EF-9079-3D05603091F2}" srcOrd="0" destOrd="1" presId="urn:microsoft.com/office/officeart/2005/8/layout/hList2#2"/>
    <dgm:cxn modelId="{41905535-F317-4179-92C2-82463912BE2C}" type="presParOf" srcId="{82A27362-C9C3-47D8-875F-AB3F9540519E}" destId="{60E6A09E-0795-4ED2-AC1C-FE086CB08E49}" srcOrd="0" destOrd="0" presId="urn:microsoft.com/office/officeart/2005/8/layout/hList2#2"/>
    <dgm:cxn modelId="{5615E6AB-0317-4887-AA05-FE682CA09A90}" type="presParOf" srcId="{60E6A09E-0795-4ED2-AC1C-FE086CB08E49}" destId="{500A89B5-C6FF-4429-B038-2607A78CB45D}" srcOrd="0" destOrd="0" presId="urn:microsoft.com/office/officeart/2005/8/layout/hList2#2"/>
    <dgm:cxn modelId="{384ABFC3-34F3-48B6-9131-B2F324CF2EFA}" type="presParOf" srcId="{60E6A09E-0795-4ED2-AC1C-FE086CB08E49}" destId="{81FF94C5-92CF-48C2-BE01-C71F79FB1AB7}" srcOrd="1" destOrd="0" presId="urn:microsoft.com/office/officeart/2005/8/layout/hList2#2"/>
    <dgm:cxn modelId="{41BFB368-0019-4712-B17A-395B85F3C840}" type="presParOf" srcId="{60E6A09E-0795-4ED2-AC1C-FE086CB08E49}" destId="{BFBEECE3-F7AA-4F60-8673-72C0353FFB94}" srcOrd="2" destOrd="0" presId="urn:microsoft.com/office/officeart/2005/8/layout/hList2#2"/>
    <dgm:cxn modelId="{564F4090-518E-472B-A6E5-B34811F83676}" type="presParOf" srcId="{82A27362-C9C3-47D8-875F-AB3F9540519E}" destId="{B9F9A61F-D883-416C-BF40-BEA03AF27693}" srcOrd="1" destOrd="0" presId="urn:microsoft.com/office/officeart/2005/8/layout/hList2#2"/>
    <dgm:cxn modelId="{D9491810-B97E-4112-890C-AA8762CC8F10}" type="presParOf" srcId="{82A27362-C9C3-47D8-875F-AB3F9540519E}" destId="{FEED8ECA-C166-471E-9F7F-289206CF821A}" srcOrd="2" destOrd="0" presId="urn:microsoft.com/office/officeart/2005/8/layout/hList2#2"/>
    <dgm:cxn modelId="{D2E600BB-EE3D-4EAB-95DB-4EF71D98A3CB}" type="presParOf" srcId="{FEED8ECA-C166-471E-9F7F-289206CF821A}" destId="{43C9B70B-CB01-4E54-9D10-01DBFC284E9D}" srcOrd="0" destOrd="0" presId="urn:microsoft.com/office/officeart/2005/8/layout/hList2#2"/>
    <dgm:cxn modelId="{0B07E8F6-9A40-402F-8383-BFC9C5C426B3}" type="presParOf" srcId="{FEED8ECA-C166-471E-9F7F-289206CF821A}" destId="{B7E04412-6D63-44EF-9079-3D05603091F2}" srcOrd="1" destOrd="0" presId="urn:microsoft.com/office/officeart/2005/8/layout/hList2#2"/>
    <dgm:cxn modelId="{0715B266-A2D1-4573-8BEF-315433F77F9E}" type="presParOf" srcId="{FEED8ECA-C166-471E-9F7F-289206CF821A}" destId="{5BDCE534-09B5-43F4-AD8D-A0953A7F1551}" srcOrd="2" destOrd="0" presId="urn:microsoft.com/office/officeart/2005/8/layout/hList2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1A42142-D6EF-415F-9167-EF506795E16B}" type="doc">
      <dgm:prSet loTypeId="urn:microsoft.com/office/officeart/2005/8/layout/hList3" loCatId="list" qsTypeId="urn:microsoft.com/office/officeart/2005/8/quickstyle/simple5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85BFD1E3-9254-4784-B7FF-CB12E7694337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 четыре года обучения в младших классах с обучающимися проводится большая работа по развитию речи. На уроках и экскурсиях у них вырабатываются и закрепляются умения: 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029175C-E00C-43A3-AC9F-1A5B5C22199F}" type="parTrans" cxnId="{334CCDBF-F524-47C8-8805-AFE906D3F27B}">
      <dgm:prSet/>
      <dgm:spPr/>
      <dgm:t>
        <a:bodyPr/>
        <a:lstStyle/>
        <a:p>
          <a:endParaRPr lang="ru-RU"/>
        </a:p>
      </dgm:t>
    </dgm:pt>
    <dgm:pt modelId="{BD88D54B-063E-4FAA-A083-46238D36369A}" type="sibTrans" cxnId="{334CCDBF-F524-47C8-8805-AFE906D3F27B}">
      <dgm:prSet/>
      <dgm:spPr/>
      <dgm:t>
        <a:bodyPr/>
        <a:lstStyle/>
        <a:p>
          <a:endParaRPr lang="ru-RU"/>
        </a:p>
      </dgm:t>
    </dgm:pt>
    <dgm:pt modelId="{59E9FE68-FBE9-40AF-A853-2E756C4DAB9F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Соотносить предмет с его изображением, узнавать предмет по изображению и называть его.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4ADC781-1F20-49FF-B191-E7606ED63757}" type="parTrans" cxnId="{3BA169A2-3629-48A5-8F78-AA666BB37963}">
      <dgm:prSet/>
      <dgm:spPr/>
      <dgm:t>
        <a:bodyPr/>
        <a:lstStyle/>
        <a:p>
          <a:endParaRPr lang="ru-RU"/>
        </a:p>
      </dgm:t>
    </dgm:pt>
    <dgm:pt modelId="{10048E45-A9FB-4D1C-8E3D-DA80BC0D740F}" type="sibTrans" cxnId="{3BA169A2-3629-48A5-8F78-AA666BB37963}">
      <dgm:prSet/>
      <dgm:spPr/>
      <dgm:t>
        <a:bodyPr/>
        <a:lstStyle/>
        <a:p>
          <a:endParaRPr lang="ru-RU"/>
        </a:p>
      </dgm:t>
    </dgm:pt>
    <dgm:pt modelId="{12950929-DEF8-4E9C-BF69-5852CF02CDFA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Давать простейшую характеристику предмета по внешним и функциональным признакам.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4AF8D8FC-A40B-4797-827C-925CE3695867}" type="parTrans" cxnId="{E2E5FFD7-3A69-4D6C-8BA8-69E1BE035EB4}">
      <dgm:prSet/>
      <dgm:spPr/>
      <dgm:t>
        <a:bodyPr/>
        <a:lstStyle/>
        <a:p>
          <a:endParaRPr lang="ru-RU"/>
        </a:p>
      </dgm:t>
    </dgm:pt>
    <dgm:pt modelId="{AEA68319-82AF-412E-B0F0-68C3CDB8E264}" type="sibTrans" cxnId="{E2E5FFD7-3A69-4D6C-8BA8-69E1BE035EB4}">
      <dgm:prSet/>
      <dgm:spPr/>
      <dgm:t>
        <a:bodyPr/>
        <a:lstStyle/>
        <a:p>
          <a:endParaRPr lang="ru-RU"/>
        </a:p>
      </dgm:t>
    </dgm:pt>
    <dgm:pt modelId="{D322FBC1-18D6-414B-9A8F-19AA3515AF40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Сравнивать предметы по их существенным признакам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E8B2316-77C6-4D3E-9118-CC26A2084AAF}" type="parTrans" cxnId="{FDEE0CA2-646C-43F3-B6C4-9410EE3067BB}">
      <dgm:prSet/>
      <dgm:spPr/>
      <dgm:t>
        <a:bodyPr/>
        <a:lstStyle/>
        <a:p>
          <a:endParaRPr lang="ru-RU"/>
        </a:p>
      </dgm:t>
    </dgm:pt>
    <dgm:pt modelId="{77A0EAB0-77B5-4D84-B467-83E2DE683A1E}" type="sibTrans" cxnId="{FDEE0CA2-646C-43F3-B6C4-9410EE3067BB}">
      <dgm:prSet/>
      <dgm:spPr/>
      <dgm:t>
        <a:bodyPr/>
        <a:lstStyle/>
        <a:p>
          <a:endParaRPr lang="ru-RU"/>
        </a:p>
      </dgm:t>
    </dgm:pt>
    <dgm:pt modelId="{5E2FCB21-16F8-40A9-84D7-8B6144163405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Употреблять в разговорной речи знакомые слова, используя предлоги, прилагательные и некоторые наречия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803E044-7B36-480D-ACB1-2D432A743042}" type="parTrans" cxnId="{019C6137-7DE6-47EF-9388-137E44C39291}">
      <dgm:prSet/>
      <dgm:spPr/>
      <dgm:t>
        <a:bodyPr/>
        <a:lstStyle/>
        <a:p>
          <a:endParaRPr lang="ru-RU"/>
        </a:p>
      </dgm:t>
    </dgm:pt>
    <dgm:pt modelId="{DEF4D3CB-7080-4BE6-8893-AFA2ADB5D226}" type="sibTrans" cxnId="{019C6137-7DE6-47EF-9388-137E44C39291}">
      <dgm:prSet/>
      <dgm:spPr/>
      <dgm:t>
        <a:bodyPr/>
        <a:lstStyle/>
        <a:p>
          <a:endParaRPr lang="ru-RU"/>
        </a:p>
      </dgm:t>
    </dgm:pt>
    <dgm:pt modelId="{545E05C9-CDC6-42BC-B4C6-FD506CA3BE84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Составлять простые предложения по демонстрируемым действиям, картинкам, вопросам учителя.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6560504-F044-4E83-89E9-A538A5E38262}" type="parTrans" cxnId="{02F04C8B-8F8B-4BFD-B6E7-6BDB8959BFE7}">
      <dgm:prSet/>
      <dgm:spPr/>
      <dgm:t>
        <a:bodyPr/>
        <a:lstStyle/>
        <a:p>
          <a:endParaRPr lang="ru-RU"/>
        </a:p>
      </dgm:t>
    </dgm:pt>
    <dgm:pt modelId="{1F8AE3F4-EC47-4787-A037-1F3E9120F0F3}" type="sibTrans" cxnId="{02F04C8B-8F8B-4BFD-B6E7-6BDB8959BFE7}">
      <dgm:prSet/>
      <dgm:spPr/>
      <dgm:t>
        <a:bodyPr/>
        <a:lstStyle/>
        <a:p>
          <a:endParaRPr lang="ru-RU"/>
        </a:p>
      </dgm:t>
    </dgm:pt>
    <dgm:pt modelId="{147BF849-0C80-424A-B19B-82477C2DC954}" type="pres">
      <dgm:prSet presAssocID="{61A42142-D6EF-415F-9167-EF506795E16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4A34BD-FACE-48B3-9AA6-D4EF0DF68B2A}" type="pres">
      <dgm:prSet presAssocID="{85BFD1E3-9254-4784-B7FF-CB12E7694337}" presName="roof" presStyleLbl="dkBgShp" presStyleIdx="0" presStyleCnt="2"/>
      <dgm:spPr/>
      <dgm:t>
        <a:bodyPr/>
        <a:lstStyle/>
        <a:p>
          <a:endParaRPr lang="ru-RU"/>
        </a:p>
      </dgm:t>
    </dgm:pt>
    <dgm:pt modelId="{2676746D-C8DE-4D77-9938-028538F05FF9}" type="pres">
      <dgm:prSet presAssocID="{85BFD1E3-9254-4784-B7FF-CB12E7694337}" presName="pillars" presStyleCnt="0"/>
      <dgm:spPr/>
    </dgm:pt>
    <dgm:pt modelId="{BDBDD817-4200-4F2F-920E-FFF55183BCFF}" type="pres">
      <dgm:prSet presAssocID="{85BFD1E3-9254-4784-B7FF-CB12E7694337}" presName="pillar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E0726A-7950-4E37-BDE8-93F9435F7235}" type="pres">
      <dgm:prSet presAssocID="{12950929-DEF8-4E9C-BF69-5852CF02CDFA}" presName="pillar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246ABC-C639-4C81-9B35-730EA5F93AED}" type="pres">
      <dgm:prSet presAssocID="{D322FBC1-18D6-414B-9A8F-19AA3515AF40}" presName="pillarX" presStyleLbl="node1" presStyleIdx="2" presStyleCnt="5" custLinFactNeighborX="810" custLinFactNeighborY="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B5774F-97E6-4106-9082-18EAA3A2F2B6}" type="pres">
      <dgm:prSet presAssocID="{5E2FCB21-16F8-40A9-84D7-8B6144163405}" presName="pillar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25E399-4D4B-49D7-8307-1AC03D172288}" type="pres">
      <dgm:prSet presAssocID="{545E05C9-CDC6-42BC-B4C6-FD506CA3BE84}" presName="pillar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7766F6-4B56-4A74-97CD-C5B0E187A371}" type="pres">
      <dgm:prSet presAssocID="{85BFD1E3-9254-4784-B7FF-CB12E7694337}" presName="base" presStyleLbl="dkBgShp" presStyleIdx="1" presStyleCnt="2"/>
      <dgm:spPr/>
    </dgm:pt>
  </dgm:ptLst>
  <dgm:cxnLst>
    <dgm:cxn modelId="{FDEFE5C6-32B1-44D2-BF79-0E952073D4D6}" type="presOf" srcId="{12950929-DEF8-4E9C-BF69-5852CF02CDFA}" destId="{09E0726A-7950-4E37-BDE8-93F9435F7235}" srcOrd="0" destOrd="0" presId="urn:microsoft.com/office/officeart/2005/8/layout/hList3"/>
    <dgm:cxn modelId="{3BA169A2-3629-48A5-8F78-AA666BB37963}" srcId="{85BFD1E3-9254-4784-B7FF-CB12E7694337}" destId="{59E9FE68-FBE9-40AF-A853-2E756C4DAB9F}" srcOrd="0" destOrd="0" parTransId="{54ADC781-1F20-49FF-B191-E7606ED63757}" sibTransId="{10048E45-A9FB-4D1C-8E3D-DA80BC0D740F}"/>
    <dgm:cxn modelId="{138E351D-48DF-42EB-8B8B-FC2C2ADD6B1D}" type="presOf" srcId="{85BFD1E3-9254-4784-B7FF-CB12E7694337}" destId="{E24A34BD-FACE-48B3-9AA6-D4EF0DF68B2A}" srcOrd="0" destOrd="0" presId="urn:microsoft.com/office/officeart/2005/8/layout/hList3"/>
    <dgm:cxn modelId="{02F04C8B-8F8B-4BFD-B6E7-6BDB8959BFE7}" srcId="{85BFD1E3-9254-4784-B7FF-CB12E7694337}" destId="{545E05C9-CDC6-42BC-B4C6-FD506CA3BE84}" srcOrd="4" destOrd="0" parTransId="{C6560504-F044-4E83-89E9-A538A5E38262}" sibTransId="{1F8AE3F4-EC47-4787-A037-1F3E9120F0F3}"/>
    <dgm:cxn modelId="{019C6137-7DE6-47EF-9388-137E44C39291}" srcId="{85BFD1E3-9254-4784-B7FF-CB12E7694337}" destId="{5E2FCB21-16F8-40A9-84D7-8B6144163405}" srcOrd="3" destOrd="0" parTransId="{6803E044-7B36-480D-ACB1-2D432A743042}" sibTransId="{DEF4D3CB-7080-4BE6-8893-AFA2ADB5D226}"/>
    <dgm:cxn modelId="{2122B526-C77E-4E17-9ECE-E94CA6ECDAA1}" type="presOf" srcId="{61A42142-D6EF-415F-9167-EF506795E16B}" destId="{147BF849-0C80-424A-B19B-82477C2DC954}" srcOrd="0" destOrd="0" presId="urn:microsoft.com/office/officeart/2005/8/layout/hList3"/>
    <dgm:cxn modelId="{24F62154-B733-4462-AEF8-BA885FB332D8}" type="presOf" srcId="{D322FBC1-18D6-414B-9A8F-19AA3515AF40}" destId="{48246ABC-C639-4C81-9B35-730EA5F93AED}" srcOrd="0" destOrd="0" presId="urn:microsoft.com/office/officeart/2005/8/layout/hList3"/>
    <dgm:cxn modelId="{E2E5FFD7-3A69-4D6C-8BA8-69E1BE035EB4}" srcId="{85BFD1E3-9254-4784-B7FF-CB12E7694337}" destId="{12950929-DEF8-4E9C-BF69-5852CF02CDFA}" srcOrd="1" destOrd="0" parTransId="{4AF8D8FC-A40B-4797-827C-925CE3695867}" sibTransId="{AEA68319-82AF-412E-B0F0-68C3CDB8E264}"/>
    <dgm:cxn modelId="{08981AED-A554-41EF-8C6A-861AF47546EA}" type="presOf" srcId="{59E9FE68-FBE9-40AF-A853-2E756C4DAB9F}" destId="{BDBDD817-4200-4F2F-920E-FFF55183BCFF}" srcOrd="0" destOrd="0" presId="urn:microsoft.com/office/officeart/2005/8/layout/hList3"/>
    <dgm:cxn modelId="{D958B5E2-B181-46BA-941B-98B591BA63E6}" type="presOf" srcId="{545E05C9-CDC6-42BC-B4C6-FD506CA3BE84}" destId="{6825E399-4D4B-49D7-8307-1AC03D172288}" srcOrd="0" destOrd="0" presId="urn:microsoft.com/office/officeart/2005/8/layout/hList3"/>
    <dgm:cxn modelId="{334CCDBF-F524-47C8-8805-AFE906D3F27B}" srcId="{61A42142-D6EF-415F-9167-EF506795E16B}" destId="{85BFD1E3-9254-4784-B7FF-CB12E7694337}" srcOrd="0" destOrd="0" parTransId="{D029175C-E00C-43A3-AC9F-1A5B5C22199F}" sibTransId="{BD88D54B-063E-4FAA-A083-46238D36369A}"/>
    <dgm:cxn modelId="{6D4CFA4D-1DD6-43E3-AF22-1D8D676D0B1E}" type="presOf" srcId="{5E2FCB21-16F8-40A9-84D7-8B6144163405}" destId="{3EB5774F-97E6-4106-9082-18EAA3A2F2B6}" srcOrd="0" destOrd="0" presId="urn:microsoft.com/office/officeart/2005/8/layout/hList3"/>
    <dgm:cxn modelId="{FDEE0CA2-646C-43F3-B6C4-9410EE3067BB}" srcId="{85BFD1E3-9254-4784-B7FF-CB12E7694337}" destId="{D322FBC1-18D6-414B-9A8F-19AA3515AF40}" srcOrd="2" destOrd="0" parTransId="{DE8B2316-77C6-4D3E-9118-CC26A2084AAF}" sibTransId="{77A0EAB0-77B5-4D84-B467-83E2DE683A1E}"/>
    <dgm:cxn modelId="{A975083C-F292-4E12-AB08-9AA8C2D33F8F}" type="presParOf" srcId="{147BF849-0C80-424A-B19B-82477C2DC954}" destId="{E24A34BD-FACE-48B3-9AA6-D4EF0DF68B2A}" srcOrd="0" destOrd="0" presId="urn:microsoft.com/office/officeart/2005/8/layout/hList3"/>
    <dgm:cxn modelId="{127C1F56-751B-400B-B8C1-C43724328701}" type="presParOf" srcId="{147BF849-0C80-424A-B19B-82477C2DC954}" destId="{2676746D-C8DE-4D77-9938-028538F05FF9}" srcOrd="1" destOrd="0" presId="urn:microsoft.com/office/officeart/2005/8/layout/hList3"/>
    <dgm:cxn modelId="{7D8E4614-C97E-4718-B4EF-84FCB9188955}" type="presParOf" srcId="{2676746D-C8DE-4D77-9938-028538F05FF9}" destId="{BDBDD817-4200-4F2F-920E-FFF55183BCFF}" srcOrd="0" destOrd="0" presId="urn:microsoft.com/office/officeart/2005/8/layout/hList3"/>
    <dgm:cxn modelId="{2E65630C-599C-43CB-9533-566D9E60895A}" type="presParOf" srcId="{2676746D-C8DE-4D77-9938-028538F05FF9}" destId="{09E0726A-7950-4E37-BDE8-93F9435F7235}" srcOrd="1" destOrd="0" presId="urn:microsoft.com/office/officeart/2005/8/layout/hList3"/>
    <dgm:cxn modelId="{E068FE9C-FD3D-430D-B359-822606FE0D67}" type="presParOf" srcId="{2676746D-C8DE-4D77-9938-028538F05FF9}" destId="{48246ABC-C639-4C81-9B35-730EA5F93AED}" srcOrd="2" destOrd="0" presId="urn:microsoft.com/office/officeart/2005/8/layout/hList3"/>
    <dgm:cxn modelId="{E53A892D-8DC9-4BCD-8142-D74CFA0B8B10}" type="presParOf" srcId="{2676746D-C8DE-4D77-9938-028538F05FF9}" destId="{3EB5774F-97E6-4106-9082-18EAA3A2F2B6}" srcOrd="3" destOrd="0" presId="urn:microsoft.com/office/officeart/2005/8/layout/hList3"/>
    <dgm:cxn modelId="{C33B4381-69A3-4440-BDEB-D356F1894646}" type="presParOf" srcId="{2676746D-C8DE-4D77-9938-028538F05FF9}" destId="{6825E399-4D4B-49D7-8307-1AC03D172288}" srcOrd="4" destOrd="0" presId="urn:microsoft.com/office/officeart/2005/8/layout/hList3"/>
    <dgm:cxn modelId="{07471AAC-FA08-4D0E-B387-81A9AEF33E34}" type="presParOf" srcId="{147BF849-0C80-424A-B19B-82477C2DC954}" destId="{527766F6-4B56-4A74-97CD-C5B0E187A371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F9FF9C-26B1-4346-A8FA-54C85EB728C9}" type="doc">
      <dgm:prSet loTypeId="urn:microsoft.com/office/officeart/2008/layout/PictureStrips" loCatId="picture" qsTypeId="urn:microsoft.com/office/officeart/2005/8/quickstyle/simple5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35734F6C-2B40-48AE-ADC5-C2B1E825D6CF}">
      <dgm:prSet phldrT="[Текст]" custT="1"/>
      <dgm:spPr/>
      <dgm:t>
        <a:bodyPr/>
        <a:lstStyle/>
        <a:p>
          <a:r>
            <a:rPr lang="ru-RU" sz="1600" dirty="0" smtClean="0"/>
            <a:t>Использование игровой формы</a:t>
          </a:r>
          <a:endParaRPr lang="ru-RU" sz="1600" dirty="0"/>
        </a:p>
      </dgm:t>
    </dgm:pt>
    <dgm:pt modelId="{2C269356-9978-464F-B97A-82DA1BA57788}" type="parTrans" cxnId="{F1DBE84B-293D-48ED-A0A2-EEF4DA035961}">
      <dgm:prSet/>
      <dgm:spPr/>
      <dgm:t>
        <a:bodyPr/>
        <a:lstStyle/>
        <a:p>
          <a:endParaRPr lang="ru-RU"/>
        </a:p>
      </dgm:t>
    </dgm:pt>
    <dgm:pt modelId="{1529E8E1-F5CC-4774-975C-D5BCFF4102D6}" type="sibTrans" cxnId="{F1DBE84B-293D-48ED-A0A2-EEF4DA035961}">
      <dgm:prSet/>
      <dgm:spPr/>
      <dgm:t>
        <a:bodyPr/>
        <a:lstStyle/>
        <a:p>
          <a:endParaRPr lang="ru-RU"/>
        </a:p>
      </dgm:t>
    </dgm:pt>
    <dgm:pt modelId="{A56D9DD0-6AD9-4AC6-AFC2-7E01CC72C824}">
      <dgm:prSet phldrT="[Текст]" custT="1"/>
      <dgm:spPr/>
      <dgm:t>
        <a:bodyPr/>
        <a:lstStyle/>
        <a:p>
          <a:r>
            <a:rPr lang="ru-RU" sz="1600" dirty="0" smtClean="0"/>
            <a:t>Детальное расчленение материала на простейшие элементы</a:t>
          </a:r>
          <a:endParaRPr lang="ru-RU" sz="1600" dirty="0"/>
        </a:p>
      </dgm:t>
    </dgm:pt>
    <dgm:pt modelId="{306A9A71-2582-411E-887F-FC779B5EB7A1}" type="parTrans" cxnId="{E006CA57-620C-423B-8FB0-A990B5CD5B56}">
      <dgm:prSet/>
      <dgm:spPr/>
      <dgm:t>
        <a:bodyPr/>
        <a:lstStyle/>
        <a:p>
          <a:endParaRPr lang="ru-RU"/>
        </a:p>
      </dgm:t>
    </dgm:pt>
    <dgm:pt modelId="{FDBCC8B0-ABA4-4F83-8AFA-79B08F69AE2C}" type="sibTrans" cxnId="{E006CA57-620C-423B-8FB0-A990B5CD5B56}">
      <dgm:prSet/>
      <dgm:spPr/>
      <dgm:t>
        <a:bodyPr/>
        <a:lstStyle/>
        <a:p>
          <a:endParaRPr lang="ru-RU"/>
        </a:p>
      </dgm:t>
    </dgm:pt>
    <dgm:pt modelId="{9FAF40F1-BFF3-4C3F-B25A-B216295D19F6}">
      <dgm:prSet phldrT="[Текст]" custT="1"/>
      <dgm:spPr/>
      <dgm:t>
        <a:bodyPr/>
        <a:lstStyle/>
        <a:p>
          <a:r>
            <a:rPr lang="ru-RU" sz="1600" dirty="0" smtClean="0"/>
            <a:t>Использование эмоций</a:t>
          </a:r>
          <a:endParaRPr lang="ru-RU" sz="1600" dirty="0"/>
        </a:p>
      </dgm:t>
    </dgm:pt>
    <dgm:pt modelId="{FD1C27D2-94B0-47B2-BBC2-256F39BF4056}" type="parTrans" cxnId="{72223D56-A3D3-4645-A10F-CE4AFD9372F1}">
      <dgm:prSet/>
      <dgm:spPr/>
      <dgm:t>
        <a:bodyPr/>
        <a:lstStyle/>
        <a:p>
          <a:endParaRPr lang="ru-RU"/>
        </a:p>
      </dgm:t>
    </dgm:pt>
    <dgm:pt modelId="{4BABD71C-A1B4-4AF3-807C-ED9A5C528E3F}" type="sibTrans" cxnId="{72223D56-A3D3-4645-A10F-CE4AFD9372F1}">
      <dgm:prSet/>
      <dgm:spPr/>
      <dgm:t>
        <a:bodyPr/>
        <a:lstStyle/>
        <a:p>
          <a:endParaRPr lang="ru-RU"/>
        </a:p>
      </dgm:t>
    </dgm:pt>
    <dgm:pt modelId="{F4CFBC6E-544F-457C-BFD6-63085F029C6B}">
      <dgm:prSet phldrT="[Текст]" custT="1"/>
      <dgm:spPr/>
      <dgm:t>
        <a:bodyPr/>
        <a:lstStyle/>
        <a:p>
          <a:r>
            <a:rPr lang="ru-RU" sz="1600" dirty="0" smtClean="0"/>
            <a:t>Постепенное усложнение самостоятельных действий</a:t>
          </a:r>
          <a:endParaRPr lang="ru-RU" sz="1600" dirty="0"/>
        </a:p>
      </dgm:t>
    </dgm:pt>
    <dgm:pt modelId="{2996C57C-184C-44C6-B05C-736BEEF3F6BC}" type="parTrans" cxnId="{78C283FC-009D-4489-9DFF-433EDA07CCA5}">
      <dgm:prSet/>
      <dgm:spPr/>
      <dgm:t>
        <a:bodyPr/>
        <a:lstStyle/>
        <a:p>
          <a:endParaRPr lang="ru-RU"/>
        </a:p>
      </dgm:t>
    </dgm:pt>
    <dgm:pt modelId="{7C687575-2D5F-4B67-9D76-D7FC25F69956}" type="sibTrans" cxnId="{78C283FC-009D-4489-9DFF-433EDA07CCA5}">
      <dgm:prSet/>
      <dgm:spPr/>
      <dgm:t>
        <a:bodyPr/>
        <a:lstStyle/>
        <a:p>
          <a:endParaRPr lang="ru-RU"/>
        </a:p>
      </dgm:t>
    </dgm:pt>
    <dgm:pt modelId="{F6C0B5D0-F6B2-4BCE-9A94-8CDB632316D3}">
      <dgm:prSet phldrT="[Текст]" custT="1"/>
      <dgm:spPr/>
      <dgm:t>
        <a:bodyPr/>
        <a:lstStyle/>
        <a:p>
          <a:r>
            <a:rPr lang="ru-RU" sz="1600" dirty="0" smtClean="0"/>
            <a:t>Использование подражательности</a:t>
          </a:r>
          <a:endParaRPr lang="ru-RU" sz="1600" dirty="0"/>
        </a:p>
      </dgm:t>
    </dgm:pt>
    <dgm:pt modelId="{10358559-5D89-4A7E-8441-8CFF155C31F9}" type="parTrans" cxnId="{C04056CA-167D-454A-B11F-D51B30A9DFFB}">
      <dgm:prSet/>
      <dgm:spPr/>
      <dgm:t>
        <a:bodyPr/>
        <a:lstStyle/>
        <a:p>
          <a:endParaRPr lang="ru-RU"/>
        </a:p>
      </dgm:t>
    </dgm:pt>
    <dgm:pt modelId="{F167A62A-AEC5-4252-AD1F-29DF8E28479C}" type="sibTrans" cxnId="{C04056CA-167D-454A-B11F-D51B30A9DFFB}">
      <dgm:prSet/>
      <dgm:spPr/>
      <dgm:t>
        <a:bodyPr/>
        <a:lstStyle/>
        <a:p>
          <a:endParaRPr lang="ru-RU"/>
        </a:p>
      </dgm:t>
    </dgm:pt>
    <dgm:pt modelId="{8421218F-805F-4EE1-ADB9-80D1FA61E029}">
      <dgm:prSet phldrT="[Текст]" custT="1"/>
      <dgm:spPr/>
      <dgm:t>
        <a:bodyPr/>
        <a:lstStyle/>
        <a:p>
          <a:r>
            <a:rPr lang="ru-RU" sz="1600" dirty="0" smtClean="0"/>
            <a:t>Предметно-действенное обучение</a:t>
          </a:r>
          <a:endParaRPr lang="ru-RU" sz="1600" dirty="0"/>
        </a:p>
      </dgm:t>
    </dgm:pt>
    <dgm:pt modelId="{64F4F4A6-EE91-414C-98AB-877D57F5696D}" type="parTrans" cxnId="{D4DD2DFF-C4A6-4AAA-A4CC-114D00AABA75}">
      <dgm:prSet/>
      <dgm:spPr/>
      <dgm:t>
        <a:bodyPr/>
        <a:lstStyle/>
        <a:p>
          <a:endParaRPr lang="ru-RU"/>
        </a:p>
      </dgm:t>
    </dgm:pt>
    <dgm:pt modelId="{03D08ED8-594E-4CB7-A229-EA883F9BF1C0}" type="sibTrans" cxnId="{D4DD2DFF-C4A6-4AAA-A4CC-114D00AABA75}">
      <dgm:prSet/>
      <dgm:spPr/>
      <dgm:t>
        <a:bodyPr/>
        <a:lstStyle/>
        <a:p>
          <a:endParaRPr lang="ru-RU"/>
        </a:p>
      </dgm:t>
    </dgm:pt>
    <dgm:pt modelId="{2C7A21C6-6456-447A-BEBF-D6376F0026B7}">
      <dgm:prSet phldrT="[Текст]" custT="1"/>
      <dgm:spPr/>
      <dgm:t>
        <a:bodyPr/>
        <a:lstStyle/>
        <a:p>
          <a:r>
            <a:rPr lang="ru-RU" sz="1600" dirty="0" smtClean="0"/>
            <a:t>Большая повторяемость материала</a:t>
          </a:r>
          <a:endParaRPr lang="ru-RU" sz="1600" dirty="0"/>
        </a:p>
      </dgm:t>
    </dgm:pt>
    <dgm:pt modelId="{757D1DD0-137E-41D5-96C3-503C055A43D2}" type="parTrans" cxnId="{2A9F0ECA-457D-4B6E-BD6F-0A209224606C}">
      <dgm:prSet/>
      <dgm:spPr/>
      <dgm:t>
        <a:bodyPr/>
        <a:lstStyle/>
        <a:p>
          <a:endParaRPr lang="ru-RU"/>
        </a:p>
      </dgm:t>
    </dgm:pt>
    <dgm:pt modelId="{3797E0F1-5C31-44DE-BCF9-1DF49454C3B2}" type="sibTrans" cxnId="{2A9F0ECA-457D-4B6E-BD6F-0A209224606C}">
      <dgm:prSet/>
      <dgm:spPr/>
      <dgm:t>
        <a:bodyPr/>
        <a:lstStyle/>
        <a:p>
          <a:endParaRPr lang="ru-RU"/>
        </a:p>
      </dgm:t>
    </dgm:pt>
    <dgm:pt modelId="{E3FFDAD5-6207-42CF-97FE-82A8362A7014}">
      <dgm:prSet phldrT="[Текст]" custT="1"/>
      <dgm:spPr/>
      <dgm:t>
        <a:bodyPr/>
        <a:lstStyle/>
        <a:p>
          <a:r>
            <a:rPr lang="ru-RU" sz="1600" dirty="0" smtClean="0"/>
            <a:t>Частая смена видов деятельности</a:t>
          </a:r>
          <a:endParaRPr lang="ru-RU" sz="1600" dirty="0"/>
        </a:p>
      </dgm:t>
    </dgm:pt>
    <dgm:pt modelId="{7532A873-C74E-42DE-9BA3-F877AAFC9E2D}" type="parTrans" cxnId="{F0D71F6E-0D8D-4D77-826A-BD44CDAEDF71}">
      <dgm:prSet/>
      <dgm:spPr/>
      <dgm:t>
        <a:bodyPr/>
        <a:lstStyle/>
        <a:p>
          <a:endParaRPr lang="ru-RU"/>
        </a:p>
      </dgm:t>
    </dgm:pt>
    <dgm:pt modelId="{8ED336D7-96A3-40CB-B424-AE1AA33E6C6F}" type="sibTrans" cxnId="{F0D71F6E-0D8D-4D77-826A-BD44CDAEDF71}">
      <dgm:prSet/>
      <dgm:spPr/>
      <dgm:t>
        <a:bodyPr/>
        <a:lstStyle/>
        <a:p>
          <a:endParaRPr lang="ru-RU"/>
        </a:p>
      </dgm:t>
    </dgm:pt>
    <dgm:pt modelId="{6D4F9769-60A4-410A-A819-D9B02BFCDEB8}">
      <dgm:prSet phldrT="[Текст]" custT="1"/>
      <dgm:spPr/>
      <dgm:t>
        <a:bodyPr/>
        <a:lstStyle/>
        <a:p>
          <a:r>
            <a:rPr lang="ru-RU" sz="1600" dirty="0" smtClean="0"/>
            <a:t>Индивидуальная и дифференцированная работа</a:t>
          </a:r>
          <a:endParaRPr lang="ru-RU" sz="1600" dirty="0"/>
        </a:p>
      </dgm:t>
    </dgm:pt>
    <dgm:pt modelId="{250B9D5F-DCBF-4E29-AF67-7F6607D999B6}" type="parTrans" cxnId="{79A2695B-DD8A-4D86-A526-0A6EB1513B37}">
      <dgm:prSet/>
      <dgm:spPr/>
      <dgm:t>
        <a:bodyPr/>
        <a:lstStyle/>
        <a:p>
          <a:endParaRPr lang="ru-RU"/>
        </a:p>
      </dgm:t>
    </dgm:pt>
    <dgm:pt modelId="{503B6909-D3C2-4394-8268-81A2F22D8812}" type="sibTrans" cxnId="{79A2695B-DD8A-4D86-A526-0A6EB1513B37}">
      <dgm:prSet/>
      <dgm:spPr/>
      <dgm:t>
        <a:bodyPr/>
        <a:lstStyle/>
        <a:p>
          <a:endParaRPr lang="ru-RU"/>
        </a:p>
      </dgm:t>
    </dgm:pt>
    <dgm:pt modelId="{09807B58-83CD-4355-82DB-D5F1769CDD3A}" type="pres">
      <dgm:prSet presAssocID="{FFF9FF9C-26B1-4346-A8FA-54C85EB728C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38E29A2-7059-431B-B3D6-D69D763DEFCB}" type="pres">
      <dgm:prSet presAssocID="{35734F6C-2B40-48AE-ADC5-C2B1E825D6CF}" presName="composite" presStyleCnt="0"/>
      <dgm:spPr/>
    </dgm:pt>
    <dgm:pt modelId="{A91C18E0-0C5C-4CBE-BDC8-897A868E4A26}" type="pres">
      <dgm:prSet presAssocID="{35734F6C-2B40-48AE-ADC5-C2B1E825D6CF}" presName="rect1" presStyleLbl="trAlignAcc1" presStyleIdx="0" presStyleCnt="9" custScaleY="1727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DFE074-ED74-490C-B3E0-42CE046334E0}" type="pres">
      <dgm:prSet presAssocID="{35734F6C-2B40-48AE-ADC5-C2B1E825D6CF}" presName="rect2" presStyleLbl="fgImgPlace1" presStyleIdx="0" presStyleCnt="9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24000" r="-24000"/>
          </a:stretch>
        </a:blipFill>
      </dgm:spPr>
    </dgm:pt>
    <dgm:pt modelId="{82137505-E809-434F-B0A1-D1E60FE6FF34}" type="pres">
      <dgm:prSet presAssocID="{1529E8E1-F5CC-4774-975C-D5BCFF4102D6}" presName="sibTrans" presStyleCnt="0"/>
      <dgm:spPr/>
    </dgm:pt>
    <dgm:pt modelId="{E6CA2B72-0B3E-4B05-98E4-8C42DF135549}" type="pres">
      <dgm:prSet presAssocID="{A56D9DD0-6AD9-4AC6-AFC2-7E01CC72C824}" presName="composite" presStyleCnt="0"/>
      <dgm:spPr/>
    </dgm:pt>
    <dgm:pt modelId="{F0876E1A-D8F2-468E-9184-63A03B29950C}" type="pres">
      <dgm:prSet presAssocID="{A56D9DD0-6AD9-4AC6-AFC2-7E01CC72C824}" presName="rect1" presStyleLbl="trAlignAcc1" presStyleIdx="1" presStyleCnt="9" custScaleY="1727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83CD92-66D0-480A-87E2-A60FFBF9829A}" type="pres">
      <dgm:prSet presAssocID="{A56D9DD0-6AD9-4AC6-AFC2-7E01CC72C824}" presName="rect2" presStyleLbl="fgImgPlace1" presStyleIdx="1" presStyleCnt="9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36000" r="-36000"/>
          </a:stretch>
        </a:blipFill>
      </dgm:spPr>
    </dgm:pt>
    <dgm:pt modelId="{EDCEEA62-42D1-4BCE-A587-D9FE20599E1E}" type="pres">
      <dgm:prSet presAssocID="{FDBCC8B0-ABA4-4F83-8AFA-79B08F69AE2C}" presName="sibTrans" presStyleCnt="0"/>
      <dgm:spPr/>
    </dgm:pt>
    <dgm:pt modelId="{6C9A4934-3409-4324-8BB2-F42BBEB0161B}" type="pres">
      <dgm:prSet presAssocID="{9FAF40F1-BFF3-4C3F-B25A-B216295D19F6}" presName="composite" presStyleCnt="0"/>
      <dgm:spPr/>
    </dgm:pt>
    <dgm:pt modelId="{24FB01E4-6D16-433D-85F2-600FCC291724}" type="pres">
      <dgm:prSet presAssocID="{9FAF40F1-BFF3-4C3F-B25A-B216295D19F6}" presName="rect1" presStyleLbl="trAlignAcc1" presStyleIdx="2" presStyleCnt="9" custScaleY="1727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D3FCD8-FDBF-4DC0-AFD2-BA030FA7034B}" type="pres">
      <dgm:prSet presAssocID="{9FAF40F1-BFF3-4C3F-B25A-B216295D19F6}" presName="rect2" presStyleLbl="fgImgPlace1" presStyleIdx="2" presStyleCnt="9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56000" r="-56000"/>
          </a:stretch>
        </a:blipFill>
      </dgm:spPr>
      <dgm:t>
        <a:bodyPr/>
        <a:lstStyle/>
        <a:p>
          <a:endParaRPr lang="ru-RU"/>
        </a:p>
      </dgm:t>
    </dgm:pt>
    <dgm:pt modelId="{94994BDA-479F-47C1-8733-364737EE69D0}" type="pres">
      <dgm:prSet presAssocID="{4BABD71C-A1B4-4AF3-807C-ED9A5C528E3F}" presName="sibTrans" presStyleCnt="0"/>
      <dgm:spPr/>
    </dgm:pt>
    <dgm:pt modelId="{C4B96538-0CB9-4AF2-A75B-E6FA43FCBFBC}" type="pres">
      <dgm:prSet presAssocID="{F6C0B5D0-F6B2-4BCE-9A94-8CDB632316D3}" presName="composite" presStyleCnt="0"/>
      <dgm:spPr/>
    </dgm:pt>
    <dgm:pt modelId="{F298E9E4-E280-4BB5-8A17-DC824D7C019D}" type="pres">
      <dgm:prSet presAssocID="{F6C0B5D0-F6B2-4BCE-9A94-8CDB632316D3}" presName="rect1" presStyleLbl="trAlignAcc1" presStyleIdx="3" presStyleCnt="9" custScaleY="1727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6BD483-469B-43C7-8E10-7DD0D9DE67DF}" type="pres">
      <dgm:prSet presAssocID="{F6C0B5D0-F6B2-4BCE-9A94-8CDB632316D3}" presName="rect2" presStyleLbl="fgImgPlace1" presStyleIdx="3" presStyleCnt="9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47000" r="-47000"/>
          </a:stretch>
        </a:blipFill>
      </dgm:spPr>
      <dgm:t>
        <a:bodyPr/>
        <a:lstStyle/>
        <a:p>
          <a:endParaRPr lang="ru-RU"/>
        </a:p>
      </dgm:t>
    </dgm:pt>
    <dgm:pt modelId="{A3069593-FE4B-417A-8260-A47B0522A853}" type="pres">
      <dgm:prSet presAssocID="{F167A62A-AEC5-4252-AD1F-29DF8E28479C}" presName="sibTrans" presStyleCnt="0"/>
      <dgm:spPr/>
    </dgm:pt>
    <dgm:pt modelId="{AE9AD63D-D990-48C5-9F46-E5216E9CF39D}" type="pres">
      <dgm:prSet presAssocID="{8421218F-805F-4EE1-ADB9-80D1FA61E029}" presName="composite" presStyleCnt="0"/>
      <dgm:spPr/>
    </dgm:pt>
    <dgm:pt modelId="{8F0217A5-A4FB-44FA-B99A-C563221FED43}" type="pres">
      <dgm:prSet presAssocID="{8421218F-805F-4EE1-ADB9-80D1FA61E029}" presName="rect1" presStyleLbl="trAlignAcc1" presStyleIdx="4" presStyleCnt="9" custScaleY="1727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0821CD-5617-4D3E-AF63-51E16E4B3D95}" type="pres">
      <dgm:prSet presAssocID="{8421218F-805F-4EE1-ADB9-80D1FA61E029}" presName="rect2" presStyleLbl="fgImgPlace1" presStyleIdx="4" presStyleCnt="9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63000" r="-63000"/>
          </a:stretch>
        </a:blipFill>
      </dgm:spPr>
    </dgm:pt>
    <dgm:pt modelId="{04FDABFD-82ED-4465-9AD2-121B944FBC13}" type="pres">
      <dgm:prSet presAssocID="{03D08ED8-594E-4CB7-A229-EA883F9BF1C0}" presName="sibTrans" presStyleCnt="0"/>
      <dgm:spPr/>
    </dgm:pt>
    <dgm:pt modelId="{7E911162-93B8-43B1-B884-DE8645DE9E8F}" type="pres">
      <dgm:prSet presAssocID="{F4CFBC6E-544F-457C-BFD6-63085F029C6B}" presName="composite" presStyleCnt="0"/>
      <dgm:spPr/>
    </dgm:pt>
    <dgm:pt modelId="{3F8E3EF0-580C-40EF-ADC4-E8D314705A51}" type="pres">
      <dgm:prSet presAssocID="{F4CFBC6E-544F-457C-BFD6-63085F029C6B}" presName="rect1" presStyleLbl="trAlignAcc1" presStyleIdx="5" presStyleCnt="9" custScaleY="1727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A03DCE-B966-4D47-B56B-7B74F3329B37}" type="pres">
      <dgm:prSet presAssocID="{F4CFBC6E-544F-457C-BFD6-63085F029C6B}" presName="rect2" presStyleLbl="fgImgPlace1" presStyleIdx="5" presStyleCnt="9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63000" r="-63000"/>
          </a:stretch>
        </a:blipFill>
      </dgm:spPr>
    </dgm:pt>
    <dgm:pt modelId="{B41C910C-24B8-416E-B749-EB1D52CE821E}" type="pres">
      <dgm:prSet presAssocID="{7C687575-2D5F-4B67-9D76-D7FC25F69956}" presName="sibTrans" presStyleCnt="0"/>
      <dgm:spPr/>
    </dgm:pt>
    <dgm:pt modelId="{D3690448-12A7-4E0C-BB70-EC6C37F43652}" type="pres">
      <dgm:prSet presAssocID="{E3FFDAD5-6207-42CF-97FE-82A8362A7014}" presName="composite" presStyleCnt="0"/>
      <dgm:spPr/>
    </dgm:pt>
    <dgm:pt modelId="{81519BEB-60F3-4218-95EA-61947B621AC2}" type="pres">
      <dgm:prSet presAssocID="{E3FFDAD5-6207-42CF-97FE-82A8362A7014}" presName="rect1" presStyleLbl="trAlignAcc1" presStyleIdx="6" presStyleCnt="9" custScaleY="1727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204B5E-CAE5-4CDB-9A9E-0EFA0B0F09FA}" type="pres">
      <dgm:prSet presAssocID="{E3FFDAD5-6207-42CF-97FE-82A8362A7014}" presName="rect2" presStyleLbl="fgImgPlace1" presStyleIdx="6" presStyleCnt="9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20000" r="-20000"/>
          </a:stretch>
        </a:blipFill>
      </dgm:spPr>
      <dgm:t>
        <a:bodyPr/>
        <a:lstStyle/>
        <a:p>
          <a:endParaRPr lang="ru-RU"/>
        </a:p>
      </dgm:t>
    </dgm:pt>
    <dgm:pt modelId="{016429EB-2EAF-4B75-84F2-75D49F28EB30}" type="pres">
      <dgm:prSet presAssocID="{8ED336D7-96A3-40CB-B424-AE1AA33E6C6F}" presName="sibTrans" presStyleCnt="0"/>
      <dgm:spPr/>
    </dgm:pt>
    <dgm:pt modelId="{B862C977-E101-4201-AF67-F8A958745047}" type="pres">
      <dgm:prSet presAssocID="{2C7A21C6-6456-447A-BEBF-D6376F0026B7}" presName="composite" presStyleCnt="0"/>
      <dgm:spPr/>
    </dgm:pt>
    <dgm:pt modelId="{95DC1115-CF35-4023-8404-B0551888AAD7}" type="pres">
      <dgm:prSet presAssocID="{2C7A21C6-6456-447A-BEBF-D6376F0026B7}" presName="rect1" presStyleLbl="trAlignAcc1" presStyleIdx="7" presStyleCnt="9" custScaleY="1727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380268-276B-4FA1-A831-73D3C66599E5}" type="pres">
      <dgm:prSet presAssocID="{2C7A21C6-6456-447A-BEBF-D6376F0026B7}" presName="rect2" presStyleLbl="fgImgPlace1" presStyleIdx="7" presStyleCnt="9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3000" b="-3000"/>
          </a:stretch>
        </a:blipFill>
      </dgm:spPr>
      <dgm:t>
        <a:bodyPr/>
        <a:lstStyle/>
        <a:p>
          <a:endParaRPr lang="ru-RU"/>
        </a:p>
      </dgm:t>
    </dgm:pt>
    <dgm:pt modelId="{0973BF5D-D8AF-4C67-92F0-2F02750B3BFD}" type="pres">
      <dgm:prSet presAssocID="{3797E0F1-5C31-44DE-BCF9-1DF49454C3B2}" presName="sibTrans" presStyleCnt="0"/>
      <dgm:spPr/>
    </dgm:pt>
    <dgm:pt modelId="{BFF23E4C-BB9C-4E4B-AE0C-7E73EDF8FC3F}" type="pres">
      <dgm:prSet presAssocID="{6D4F9769-60A4-410A-A819-D9B02BFCDEB8}" presName="composite" presStyleCnt="0"/>
      <dgm:spPr/>
    </dgm:pt>
    <dgm:pt modelId="{FC9EC631-C2D4-49C1-85C1-6184AB2AA272}" type="pres">
      <dgm:prSet presAssocID="{6D4F9769-60A4-410A-A819-D9B02BFCDEB8}" presName="rect1" presStyleLbl="trAlignAcc1" presStyleIdx="8" presStyleCnt="9" custScaleY="1727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19D827-C6A1-482E-91FD-EEE471C0E1C6}" type="pres">
      <dgm:prSet presAssocID="{6D4F9769-60A4-410A-A819-D9B02BFCDEB8}" presName="rect2" presStyleLbl="fgImgPlace1" presStyleIdx="8" presStyleCnt="9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58000" r="-58000"/>
          </a:stretch>
        </a:blipFill>
      </dgm:spPr>
    </dgm:pt>
  </dgm:ptLst>
  <dgm:cxnLst>
    <dgm:cxn modelId="{754FA155-3B24-40EC-986F-0EAF6F8FA51C}" type="presOf" srcId="{6D4F9769-60A4-410A-A819-D9B02BFCDEB8}" destId="{FC9EC631-C2D4-49C1-85C1-6184AB2AA272}" srcOrd="0" destOrd="0" presId="urn:microsoft.com/office/officeart/2008/layout/PictureStrips"/>
    <dgm:cxn modelId="{2A9F0ECA-457D-4B6E-BD6F-0A209224606C}" srcId="{FFF9FF9C-26B1-4346-A8FA-54C85EB728C9}" destId="{2C7A21C6-6456-447A-BEBF-D6376F0026B7}" srcOrd="7" destOrd="0" parTransId="{757D1DD0-137E-41D5-96C3-503C055A43D2}" sibTransId="{3797E0F1-5C31-44DE-BCF9-1DF49454C3B2}"/>
    <dgm:cxn modelId="{87736CDC-8BB1-4752-A54D-B21E9B4DD109}" type="presOf" srcId="{9FAF40F1-BFF3-4C3F-B25A-B216295D19F6}" destId="{24FB01E4-6D16-433D-85F2-600FCC291724}" srcOrd="0" destOrd="0" presId="urn:microsoft.com/office/officeart/2008/layout/PictureStrips"/>
    <dgm:cxn modelId="{78C283FC-009D-4489-9DFF-433EDA07CCA5}" srcId="{FFF9FF9C-26B1-4346-A8FA-54C85EB728C9}" destId="{F4CFBC6E-544F-457C-BFD6-63085F029C6B}" srcOrd="5" destOrd="0" parTransId="{2996C57C-184C-44C6-B05C-736BEEF3F6BC}" sibTransId="{7C687575-2D5F-4B67-9D76-D7FC25F69956}"/>
    <dgm:cxn modelId="{79A2695B-DD8A-4D86-A526-0A6EB1513B37}" srcId="{FFF9FF9C-26B1-4346-A8FA-54C85EB728C9}" destId="{6D4F9769-60A4-410A-A819-D9B02BFCDEB8}" srcOrd="8" destOrd="0" parTransId="{250B9D5F-DCBF-4E29-AF67-7F6607D999B6}" sibTransId="{503B6909-D3C2-4394-8268-81A2F22D8812}"/>
    <dgm:cxn modelId="{C6334E97-B44D-4F0D-AFC6-C47B96AAB5F6}" type="presOf" srcId="{E3FFDAD5-6207-42CF-97FE-82A8362A7014}" destId="{81519BEB-60F3-4218-95EA-61947B621AC2}" srcOrd="0" destOrd="0" presId="urn:microsoft.com/office/officeart/2008/layout/PictureStrips"/>
    <dgm:cxn modelId="{B2915D04-2898-4A7C-B529-B3B464E5F5F2}" type="presOf" srcId="{FFF9FF9C-26B1-4346-A8FA-54C85EB728C9}" destId="{09807B58-83CD-4355-82DB-D5F1769CDD3A}" srcOrd="0" destOrd="0" presId="urn:microsoft.com/office/officeart/2008/layout/PictureStrips"/>
    <dgm:cxn modelId="{306C85CF-258F-44E7-9E6B-6A3CE77BB884}" type="presOf" srcId="{8421218F-805F-4EE1-ADB9-80D1FA61E029}" destId="{8F0217A5-A4FB-44FA-B99A-C563221FED43}" srcOrd="0" destOrd="0" presId="urn:microsoft.com/office/officeart/2008/layout/PictureStrips"/>
    <dgm:cxn modelId="{72223D56-A3D3-4645-A10F-CE4AFD9372F1}" srcId="{FFF9FF9C-26B1-4346-A8FA-54C85EB728C9}" destId="{9FAF40F1-BFF3-4C3F-B25A-B216295D19F6}" srcOrd="2" destOrd="0" parTransId="{FD1C27D2-94B0-47B2-BBC2-256F39BF4056}" sibTransId="{4BABD71C-A1B4-4AF3-807C-ED9A5C528E3F}"/>
    <dgm:cxn modelId="{F0D71F6E-0D8D-4D77-826A-BD44CDAEDF71}" srcId="{FFF9FF9C-26B1-4346-A8FA-54C85EB728C9}" destId="{E3FFDAD5-6207-42CF-97FE-82A8362A7014}" srcOrd="6" destOrd="0" parTransId="{7532A873-C74E-42DE-9BA3-F877AAFC9E2D}" sibTransId="{8ED336D7-96A3-40CB-B424-AE1AA33E6C6F}"/>
    <dgm:cxn modelId="{C04056CA-167D-454A-B11F-D51B30A9DFFB}" srcId="{FFF9FF9C-26B1-4346-A8FA-54C85EB728C9}" destId="{F6C0B5D0-F6B2-4BCE-9A94-8CDB632316D3}" srcOrd="3" destOrd="0" parTransId="{10358559-5D89-4A7E-8441-8CFF155C31F9}" sibTransId="{F167A62A-AEC5-4252-AD1F-29DF8E28479C}"/>
    <dgm:cxn modelId="{E006CA57-620C-423B-8FB0-A990B5CD5B56}" srcId="{FFF9FF9C-26B1-4346-A8FA-54C85EB728C9}" destId="{A56D9DD0-6AD9-4AC6-AFC2-7E01CC72C824}" srcOrd="1" destOrd="0" parTransId="{306A9A71-2582-411E-887F-FC779B5EB7A1}" sibTransId="{FDBCC8B0-ABA4-4F83-8AFA-79B08F69AE2C}"/>
    <dgm:cxn modelId="{51D270E0-43CB-4628-ACCC-7B00253B25FA}" type="presOf" srcId="{35734F6C-2B40-48AE-ADC5-C2B1E825D6CF}" destId="{A91C18E0-0C5C-4CBE-BDC8-897A868E4A26}" srcOrd="0" destOrd="0" presId="urn:microsoft.com/office/officeart/2008/layout/PictureStrips"/>
    <dgm:cxn modelId="{F1DBE84B-293D-48ED-A0A2-EEF4DA035961}" srcId="{FFF9FF9C-26B1-4346-A8FA-54C85EB728C9}" destId="{35734F6C-2B40-48AE-ADC5-C2B1E825D6CF}" srcOrd="0" destOrd="0" parTransId="{2C269356-9978-464F-B97A-82DA1BA57788}" sibTransId="{1529E8E1-F5CC-4774-975C-D5BCFF4102D6}"/>
    <dgm:cxn modelId="{D4DD2DFF-C4A6-4AAA-A4CC-114D00AABA75}" srcId="{FFF9FF9C-26B1-4346-A8FA-54C85EB728C9}" destId="{8421218F-805F-4EE1-ADB9-80D1FA61E029}" srcOrd="4" destOrd="0" parTransId="{64F4F4A6-EE91-414C-98AB-877D57F5696D}" sibTransId="{03D08ED8-594E-4CB7-A229-EA883F9BF1C0}"/>
    <dgm:cxn modelId="{CBBD3F68-2218-4B7F-A603-D1BA4574CE9A}" type="presOf" srcId="{2C7A21C6-6456-447A-BEBF-D6376F0026B7}" destId="{95DC1115-CF35-4023-8404-B0551888AAD7}" srcOrd="0" destOrd="0" presId="urn:microsoft.com/office/officeart/2008/layout/PictureStrips"/>
    <dgm:cxn modelId="{E3DB1CEE-D5DE-418E-B2FE-2EA5CD422A8F}" type="presOf" srcId="{F4CFBC6E-544F-457C-BFD6-63085F029C6B}" destId="{3F8E3EF0-580C-40EF-ADC4-E8D314705A51}" srcOrd="0" destOrd="0" presId="urn:microsoft.com/office/officeart/2008/layout/PictureStrips"/>
    <dgm:cxn modelId="{20B7A0EE-39A0-4FF5-9A3A-1D6293DFD3A0}" type="presOf" srcId="{A56D9DD0-6AD9-4AC6-AFC2-7E01CC72C824}" destId="{F0876E1A-D8F2-468E-9184-63A03B29950C}" srcOrd="0" destOrd="0" presId="urn:microsoft.com/office/officeart/2008/layout/PictureStrips"/>
    <dgm:cxn modelId="{997ADDBA-A5A9-4C04-814C-D21BA1DFDD38}" type="presOf" srcId="{F6C0B5D0-F6B2-4BCE-9A94-8CDB632316D3}" destId="{F298E9E4-E280-4BB5-8A17-DC824D7C019D}" srcOrd="0" destOrd="0" presId="urn:microsoft.com/office/officeart/2008/layout/PictureStrips"/>
    <dgm:cxn modelId="{080593E7-F863-45BC-B7E6-D9CB7A90F1AC}" type="presParOf" srcId="{09807B58-83CD-4355-82DB-D5F1769CDD3A}" destId="{538E29A2-7059-431B-B3D6-D69D763DEFCB}" srcOrd="0" destOrd="0" presId="urn:microsoft.com/office/officeart/2008/layout/PictureStrips"/>
    <dgm:cxn modelId="{3A7CCD1B-D662-4840-89BC-BB3B85DCA173}" type="presParOf" srcId="{538E29A2-7059-431B-B3D6-D69D763DEFCB}" destId="{A91C18E0-0C5C-4CBE-BDC8-897A868E4A26}" srcOrd="0" destOrd="0" presId="urn:microsoft.com/office/officeart/2008/layout/PictureStrips"/>
    <dgm:cxn modelId="{36A7715E-124D-4BA9-899D-2526D2871B55}" type="presParOf" srcId="{538E29A2-7059-431B-B3D6-D69D763DEFCB}" destId="{CFDFE074-ED74-490C-B3E0-42CE046334E0}" srcOrd="1" destOrd="0" presId="urn:microsoft.com/office/officeart/2008/layout/PictureStrips"/>
    <dgm:cxn modelId="{70DD0C26-35A6-4679-B2C4-6B04A88BA0A3}" type="presParOf" srcId="{09807B58-83CD-4355-82DB-D5F1769CDD3A}" destId="{82137505-E809-434F-B0A1-D1E60FE6FF34}" srcOrd="1" destOrd="0" presId="urn:microsoft.com/office/officeart/2008/layout/PictureStrips"/>
    <dgm:cxn modelId="{8332917E-07F5-4120-80B4-606C41289BAF}" type="presParOf" srcId="{09807B58-83CD-4355-82DB-D5F1769CDD3A}" destId="{E6CA2B72-0B3E-4B05-98E4-8C42DF135549}" srcOrd="2" destOrd="0" presId="urn:microsoft.com/office/officeart/2008/layout/PictureStrips"/>
    <dgm:cxn modelId="{7DC0B974-79CD-4BE2-80BF-44CCFA52C826}" type="presParOf" srcId="{E6CA2B72-0B3E-4B05-98E4-8C42DF135549}" destId="{F0876E1A-D8F2-468E-9184-63A03B29950C}" srcOrd="0" destOrd="0" presId="urn:microsoft.com/office/officeart/2008/layout/PictureStrips"/>
    <dgm:cxn modelId="{040992C3-EAF8-47E9-9A9B-B2620821415E}" type="presParOf" srcId="{E6CA2B72-0B3E-4B05-98E4-8C42DF135549}" destId="{8783CD92-66D0-480A-87E2-A60FFBF9829A}" srcOrd="1" destOrd="0" presId="urn:microsoft.com/office/officeart/2008/layout/PictureStrips"/>
    <dgm:cxn modelId="{7260645E-5557-4A30-B798-F354ED31CCA5}" type="presParOf" srcId="{09807B58-83CD-4355-82DB-D5F1769CDD3A}" destId="{EDCEEA62-42D1-4BCE-A587-D9FE20599E1E}" srcOrd="3" destOrd="0" presId="urn:microsoft.com/office/officeart/2008/layout/PictureStrips"/>
    <dgm:cxn modelId="{B22032F1-CF89-4AF5-A36E-B937E971C9CE}" type="presParOf" srcId="{09807B58-83CD-4355-82DB-D5F1769CDD3A}" destId="{6C9A4934-3409-4324-8BB2-F42BBEB0161B}" srcOrd="4" destOrd="0" presId="urn:microsoft.com/office/officeart/2008/layout/PictureStrips"/>
    <dgm:cxn modelId="{CDB47372-4660-4F14-BEED-1CF5F6A2E23C}" type="presParOf" srcId="{6C9A4934-3409-4324-8BB2-F42BBEB0161B}" destId="{24FB01E4-6D16-433D-85F2-600FCC291724}" srcOrd="0" destOrd="0" presId="urn:microsoft.com/office/officeart/2008/layout/PictureStrips"/>
    <dgm:cxn modelId="{D899065A-3EAF-4341-8B19-B97EDB26162F}" type="presParOf" srcId="{6C9A4934-3409-4324-8BB2-F42BBEB0161B}" destId="{D8D3FCD8-FDBF-4DC0-AFD2-BA030FA7034B}" srcOrd="1" destOrd="0" presId="urn:microsoft.com/office/officeart/2008/layout/PictureStrips"/>
    <dgm:cxn modelId="{1287EB02-E974-48D5-9FC4-5ACEECF38264}" type="presParOf" srcId="{09807B58-83CD-4355-82DB-D5F1769CDD3A}" destId="{94994BDA-479F-47C1-8733-364737EE69D0}" srcOrd="5" destOrd="0" presId="urn:microsoft.com/office/officeart/2008/layout/PictureStrips"/>
    <dgm:cxn modelId="{5A1E1FB0-72A3-49DC-B670-D9B66E1A58AC}" type="presParOf" srcId="{09807B58-83CD-4355-82DB-D5F1769CDD3A}" destId="{C4B96538-0CB9-4AF2-A75B-E6FA43FCBFBC}" srcOrd="6" destOrd="0" presId="urn:microsoft.com/office/officeart/2008/layout/PictureStrips"/>
    <dgm:cxn modelId="{2D3D5678-262E-4FE0-9C26-6D39A39AA246}" type="presParOf" srcId="{C4B96538-0CB9-4AF2-A75B-E6FA43FCBFBC}" destId="{F298E9E4-E280-4BB5-8A17-DC824D7C019D}" srcOrd="0" destOrd="0" presId="urn:microsoft.com/office/officeart/2008/layout/PictureStrips"/>
    <dgm:cxn modelId="{23CC6845-D14C-4396-A211-F34A3B1A30D7}" type="presParOf" srcId="{C4B96538-0CB9-4AF2-A75B-E6FA43FCBFBC}" destId="{FC6BD483-469B-43C7-8E10-7DD0D9DE67DF}" srcOrd="1" destOrd="0" presId="urn:microsoft.com/office/officeart/2008/layout/PictureStrips"/>
    <dgm:cxn modelId="{2192D9F3-FCB1-4B46-89B4-4711BEBCE633}" type="presParOf" srcId="{09807B58-83CD-4355-82DB-D5F1769CDD3A}" destId="{A3069593-FE4B-417A-8260-A47B0522A853}" srcOrd="7" destOrd="0" presId="urn:microsoft.com/office/officeart/2008/layout/PictureStrips"/>
    <dgm:cxn modelId="{DFE73C28-755B-4216-AB78-469F70BCB738}" type="presParOf" srcId="{09807B58-83CD-4355-82DB-D5F1769CDD3A}" destId="{AE9AD63D-D990-48C5-9F46-E5216E9CF39D}" srcOrd="8" destOrd="0" presId="urn:microsoft.com/office/officeart/2008/layout/PictureStrips"/>
    <dgm:cxn modelId="{2F9CECDB-FD55-44FF-AE91-4015EB8EF6C3}" type="presParOf" srcId="{AE9AD63D-D990-48C5-9F46-E5216E9CF39D}" destId="{8F0217A5-A4FB-44FA-B99A-C563221FED43}" srcOrd="0" destOrd="0" presId="urn:microsoft.com/office/officeart/2008/layout/PictureStrips"/>
    <dgm:cxn modelId="{D02C7293-034A-4F60-8314-ECCC7CB0F476}" type="presParOf" srcId="{AE9AD63D-D990-48C5-9F46-E5216E9CF39D}" destId="{CE0821CD-5617-4D3E-AF63-51E16E4B3D95}" srcOrd="1" destOrd="0" presId="urn:microsoft.com/office/officeart/2008/layout/PictureStrips"/>
    <dgm:cxn modelId="{04F63BA3-0EAF-4469-8B3D-C2683757335C}" type="presParOf" srcId="{09807B58-83CD-4355-82DB-D5F1769CDD3A}" destId="{04FDABFD-82ED-4465-9AD2-121B944FBC13}" srcOrd="9" destOrd="0" presId="urn:microsoft.com/office/officeart/2008/layout/PictureStrips"/>
    <dgm:cxn modelId="{E1099355-56FC-4406-9915-286D17FB4B98}" type="presParOf" srcId="{09807B58-83CD-4355-82DB-D5F1769CDD3A}" destId="{7E911162-93B8-43B1-B884-DE8645DE9E8F}" srcOrd="10" destOrd="0" presId="urn:microsoft.com/office/officeart/2008/layout/PictureStrips"/>
    <dgm:cxn modelId="{82B39B8F-02A4-4E63-944D-904E23D09170}" type="presParOf" srcId="{7E911162-93B8-43B1-B884-DE8645DE9E8F}" destId="{3F8E3EF0-580C-40EF-ADC4-E8D314705A51}" srcOrd="0" destOrd="0" presId="urn:microsoft.com/office/officeart/2008/layout/PictureStrips"/>
    <dgm:cxn modelId="{3E9C5D0F-6195-472F-A4D5-2666F737C14E}" type="presParOf" srcId="{7E911162-93B8-43B1-B884-DE8645DE9E8F}" destId="{22A03DCE-B966-4D47-B56B-7B74F3329B37}" srcOrd="1" destOrd="0" presId="urn:microsoft.com/office/officeart/2008/layout/PictureStrips"/>
    <dgm:cxn modelId="{69130C9C-1D44-41F7-B01D-9195406F7A09}" type="presParOf" srcId="{09807B58-83CD-4355-82DB-D5F1769CDD3A}" destId="{B41C910C-24B8-416E-B749-EB1D52CE821E}" srcOrd="11" destOrd="0" presId="urn:microsoft.com/office/officeart/2008/layout/PictureStrips"/>
    <dgm:cxn modelId="{4AB4CF9F-4C23-4A00-8BAE-BD844BB6968F}" type="presParOf" srcId="{09807B58-83CD-4355-82DB-D5F1769CDD3A}" destId="{D3690448-12A7-4E0C-BB70-EC6C37F43652}" srcOrd="12" destOrd="0" presId="urn:microsoft.com/office/officeart/2008/layout/PictureStrips"/>
    <dgm:cxn modelId="{E43391FB-E625-4867-AEB9-63A49146AB11}" type="presParOf" srcId="{D3690448-12A7-4E0C-BB70-EC6C37F43652}" destId="{81519BEB-60F3-4218-95EA-61947B621AC2}" srcOrd="0" destOrd="0" presId="urn:microsoft.com/office/officeart/2008/layout/PictureStrips"/>
    <dgm:cxn modelId="{567FF667-2A00-49A4-B85C-FDF958719576}" type="presParOf" srcId="{D3690448-12A7-4E0C-BB70-EC6C37F43652}" destId="{D7204B5E-CAE5-4CDB-9A9E-0EFA0B0F09FA}" srcOrd="1" destOrd="0" presId="urn:microsoft.com/office/officeart/2008/layout/PictureStrips"/>
    <dgm:cxn modelId="{7D5F3209-B8F1-49C0-8DF3-E1E3C70D442A}" type="presParOf" srcId="{09807B58-83CD-4355-82DB-D5F1769CDD3A}" destId="{016429EB-2EAF-4B75-84F2-75D49F28EB30}" srcOrd="13" destOrd="0" presId="urn:microsoft.com/office/officeart/2008/layout/PictureStrips"/>
    <dgm:cxn modelId="{E22866C4-210B-4580-A58D-A8B014DA2C1A}" type="presParOf" srcId="{09807B58-83CD-4355-82DB-D5F1769CDD3A}" destId="{B862C977-E101-4201-AF67-F8A958745047}" srcOrd="14" destOrd="0" presId="urn:microsoft.com/office/officeart/2008/layout/PictureStrips"/>
    <dgm:cxn modelId="{5B3B63C2-8A8A-450E-A034-A766674937EF}" type="presParOf" srcId="{B862C977-E101-4201-AF67-F8A958745047}" destId="{95DC1115-CF35-4023-8404-B0551888AAD7}" srcOrd="0" destOrd="0" presId="urn:microsoft.com/office/officeart/2008/layout/PictureStrips"/>
    <dgm:cxn modelId="{BCC7D9AD-01EB-44DF-BA2D-D1956288724A}" type="presParOf" srcId="{B862C977-E101-4201-AF67-F8A958745047}" destId="{1F380268-276B-4FA1-A831-73D3C66599E5}" srcOrd="1" destOrd="0" presId="urn:microsoft.com/office/officeart/2008/layout/PictureStrips"/>
    <dgm:cxn modelId="{DF06740F-D3DF-408A-9144-0C104A9688B7}" type="presParOf" srcId="{09807B58-83CD-4355-82DB-D5F1769CDD3A}" destId="{0973BF5D-D8AF-4C67-92F0-2F02750B3BFD}" srcOrd="15" destOrd="0" presId="urn:microsoft.com/office/officeart/2008/layout/PictureStrips"/>
    <dgm:cxn modelId="{9876104A-4B4D-4C31-B1A0-929DEECA1463}" type="presParOf" srcId="{09807B58-83CD-4355-82DB-D5F1769CDD3A}" destId="{BFF23E4C-BB9C-4E4B-AE0C-7E73EDF8FC3F}" srcOrd="16" destOrd="0" presId="urn:microsoft.com/office/officeart/2008/layout/PictureStrips"/>
    <dgm:cxn modelId="{4400599C-3E03-4A2F-BC94-8172B5A1440E}" type="presParOf" srcId="{BFF23E4C-BB9C-4E4B-AE0C-7E73EDF8FC3F}" destId="{FC9EC631-C2D4-49C1-85C1-6184AB2AA272}" srcOrd="0" destOrd="0" presId="urn:microsoft.com/office/officeart/2008/layout/PictureStrips"/>
    <dgm:cxn modelId="{311DF88F-7FE7-4517-B3D4-2558326237A1}" type="presParOf" srcId="{BFF23E4C-BB9C-4E4B-AE0C-7E73EDF8FC3F}" destId="{B119D827-C6A1-482E-91FD-EEE471C0E1C6}" srcOrd="1" destOrd="0" presId="urn:microsoft.com/office/officeart/2008/layout/PictureStrips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0A97B-A406-40BD-8F1C-CF2940C1F6A0}" type="doc">
      <dgm:prSet loTypeId="urn:microsoft.com/office/officeart/2009/3/layout/IncreasingArrowsProcess" loCatId="process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3718FE0B-1ACB-49BF-823A-1587616C7696}">
      <dgm:prSet phldrT="[Текст]"/>
      <dgm:spPr/>
      <dgm:t>
        <a:bodyPr/>
        <a:lstStyle/>
        <a:p>
          <a:pPr algn="l"/>
          <a:r>
            <a:rPr lang="ru-RU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 начале урока</a:t>
          </a:r>
          <a:endParaRPr lang="ru-RU" u="sng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51278C5-372B-4D02-963E-8C1C211F7169}" type="parTrans" cxnId="{5EC6BA33-1527-4221-BB61-994566A73AA1}">
      <dgm:prSet/>
      <dgm:spPr/>
      <dgm:t>
        <a:bodyPr/>
        <a:lstStyle/>
        <a:p>
          <a:endParaRPr lang="ru-RU"/>
        </a:p>
      </dgm:t>
    </dgm:pt>
    <dgm:pt modelId="{A0D114C7-4CB2-4A2A-9DDC-DE12A0E85662}" type="sibTrans" cxnId="{5EC6BA33-1527-4221-BB61-994566A73AA1}">
      <dgm:prSet/>
      <dgm:spPr/>
      <dgm:t>
        <a:bodyPr/>
        <a:lstStyle/>
        <a:p>
          <a:endParaRPr lang="ru-RU"/>
        </a:p>
      </dgm:t>
    </dgm:pt>
    <dgm:pt modelId="{4E303D05-C4D7-47F8-8490-6776B5E58106}">
      <dgm:prSet phldrT="[Текст]" custT="1"/>
      <dgm:spPr/>
      <dgm:t>
        <a:bodyPr/>
        <a:lstStyle/>
        <a:p>
          <a:pPr algn="ctr"/>
          <a:r>
            <a: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Чтобы привлечь внимание обучающихся к новому материалу. </a:t>
          </a:r>
          <a:endParaRPr lang="ru-RU" sz="2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3B7F485-4677-43B6-94BA-15D7C4DDF725}" type="parTrans" cxnId="{CA3B2538-2641-429F-8FDE-2074C19FEDD2}">
      <dgm:prSet/>
      <dgm:spPr/>
      <dgm:t>
        <a:bodyPr/>
        <a:lstStyle/>
        <a:p>
          <a:endParaRPr lang="ru-RU"/>
        </a:p>
      </dgm:t>
    </dgm:pt>
    <dgm:pt modelId="{03172D78-D3D6-4A57-A178-61EE7DEE75F9}" type="sibTrans" cxnId="{CA3B2538-2641-429F-8FDE-2074C19FEDD2}">
      <dgm:prSet/>
      <dgm:spPr/>
      <dgm:t>
        <a:bodyPr/>
        <a:lstStyle/>
        <a:p>
          <a:endParaRPr lang="ru-RU"/>
        </a:p>
      </dgm:t>
    </dgm:pt>
    <dgm:pt modelId="{66DBF9A7-3EEF-4C66-A735-B4AA70FB1290}">
      <dgm:prSet phldrT="[Текст]"/>
      <dgm:spPr/>
      <dgm:t>
        <a:bodyPr/>
        <a:lstStyle/>
        <a:p>
          <a:pPr algn="l"/>
          <a:r>
            <a:rPr lang="ru-RU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 середине урока</a:t>
          </a:r>
          <a:endParaRPr lang="ru-RU" u="sng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F2929F9-2B1A-4492-9C3D-8F8B98BAF36F}" type="parTrans" cxnId="{5B28F697-72F8-4F23-BD1D-E0F8B3F0FB5B}">
      <dgm:prSet/>
      <dgm:spPr/>
      <dgm:t>
        <a:bodyPr/>
        <a:lstStyle/>
        <a:p>
          <a:endParaRPr lang="ru-RU"/>
        </a:p>
      </dgm:t>
    </dgm:pt>
    <dgm:pt modelId="{5B736936-8040-4D62-98DF-28541A19B2A9}" type="sibTrans" cxnId="{5B28F697-72F8-4F23-BD1D-E0F8B3F0FB5B}">
      <dgm:prSet/>
      <dgm:spPr/>
      <dgm:t>
        <a:bodyPr/>
        <a:lstStyle/>
        <a:p>
          <a:endParaRPr lang="ru-RU"/>
        </a:p>
      </dgm:t>
    </dgm:pt>
    <dgm:pt modelId="{2302B31F-38E4-4672-AD7B-EA2A17C8548C}">
      <dgm:prSet phldrT="[Текст]"/>
      <dgm:spPr/>
      <dgm:t>
        <a:bodyPr/>
        <a:lstStyle/>
        <a:p>
          <a:pPr algn="ctr"/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 целью смены видов деятельности и поднятия интереса к изучаемой теме.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9FDF14E-E38C-4A39-BA14-A5EADD2CD798}" type="parTrans" cxnId="{A0B6A182-769E-446F-9C15-DD25D2978DB7}">
      <dgm:prSet/>
      <dgm:spPr/>
      <dgm:t>
        <a:bodyPr/>
        <a:lstStyle/>
        <a:p>
          <a:endParaRPr lang="ru-RU"/>
        </a:p>
      </dgm:t>
    </dgm:pt>
    <dgm:pt modelId="{F6864FA8-12D1-44F1-B703-ABE37A9929BB}" type="sibTrans" cxnId="{A0B6A182-769E-446F-9C15-DD25D2978DB7}">
      <dgm:prSet/>
      <dgm:spPr/>
      <dgm:t>
        <a:bodyPr/>
        <a:lstStyle/>
        <a:p>
          <a:endParaRPr lang="ru-RU"/>
        </a:p>
      </dgm:t>
    </dgm:pt>
    <dgm:pt modelId="{6681F7E8-7598-4D0D-9981-E7A96E154601}">
      <dgm:prSet phldrT="[Текст]"/>
      <dgm:spPr/>
      <dgm:t>
        <a:bodyPr/>
        <a:lstStyle/>
        <a:p>
          <a:pPr algn="ctr"/>
          <a:r>
            <a:rPr lang="ru-RU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 конце урока</a:t>
          </a:r>
          <a:endParaRPr lang="ru-RU" u="sng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528A322-F66D-47CC-9F7B-127D18285EC9}" type="parTrans" cxnId="{2B98D56D-8008-4ED3-B10D-BE98B5D6B508}">
      <dgm:prSet/>
      <dgm:spPr/>
      <dgm:t>
        <a:bodyPr/>
        <a:lstStyle/>
        <a:p>
          <a:endParaRPr lang="ru-RU"/>
        </a:p>
      </dgm:t>
    </dgm:pt>
    <dgm:pt modelId="{49A0DE13-3092-4596-B9E3-60074A38D407}" type="sibTrans" cxnId="{2B98D56D-8008-4ED3-B10D-BE98B5D6B508}">
      <dgm:prSet/>
      <dgm:spPr/>
      <dgm:t>
        <a:bodyPr/>
        <a:lstStyle/>
        <a:p>
          <a:endParaRPr lang="ru-RU"/>
        </a:p>
      </dgm:t>
    </dgm:pt>
    <dgm:pt modelId="{CDB2684D-0CEB-46A5-8046-7B740ACE4660}">
      <dgm:prSet phldrT="[Текст]"/>
      <dgm:spPr/>
      <dgm:t>
        <a:bodyPr/>
        <a:lstStyle/>
        <a:p>
          <a:pPr algn="ctr"/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Для закрепления нового материала.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762BE76-C5D5-44E6-9CB7-05BC2C657EDC}" type="parTrans" cxnId="{25B81642-2CFA-4B60-9AB3-121D639F8DC8}">
      <dgm:prSet/>
      <dgm:spPr/>
      <dgm:t>
        <a:bodyPr/>
        <a:lstStyle/>
        <a:p>
          <a:endParaRPr lang="ru-RU"/>
        </a:p>
      </dgm:t>
    </dgm:pt>
    <dgm:pt modelId="{5EC8C71E-C382-4D92-96FC-0C6CD116DB86}" type="sibTrans" cxnId="{25B81642-2CFA-4B60-9AB3-121D639F8DC8}">
      <dgm:prSet/>
      <dgm:spPr/>
      <dgm:t>
        <a:bodyPr/>
        <a:lstStyle/>
        <a:p>
          <a:endParaRPr lang="ru-RU"/>
        </a:p>
      </dgm:t>
    </dgm:pt>
    <dgm:pt modelId="{962A2249-83EA-4480-A57F-26EE66F563D4}" type="pres">
      <dgm:prSet presAssocID="{BE10A97B-A406-40BD-8F1C-CF2940C1F6A0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689E09EA-2045-4AB8-AA05-6EE848D45FB1}" type="pres">
      <dgm:prSet presAssocID="{3718FE0B-1ACB-49BF-823A-1587616C7696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3F0544-E613-47A7-B704-E5F45DDBD623}" type="pres">
      <dgm:prSet presAssocID="{3718FE0B-1ACB-49BF-823A-1587616C7696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26524F-4151-4203-999B-121605EA3F55}" type="pres">
      <dgm:prSet presAssocID="{66DBF9A7-3EEF-4C66-A735-B4AA70FB1290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90EEDE-09A2-44C3-932D-F127ED70E784}" type="pres">
      <dgm:prSet presAssocID="{66DBF9A7-3EEF-4C66-A735-B4AA70FB1290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E80F2C-E023-4488-BAAC-D87C470E8220}" type="pres">
      <dgm:prSet presAssocID="{6681F7E8-7598-4D0D-9981-E7A96E154601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25901D-C6B6-4873-9111-990FA02DBF77}" type="pres">
      <dgm:prSet presAssocID="{6681F7E8-7598-4D0D-9981-E7A96E154601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9A6A85-1D70-45F1-A67E-F265A753B0EE}" type="presOf" srcId="{4E303D05-C4D7-47F8-8490-6776B5E58106}" destId="{253F0544-E613-47A7-B704-E5F45DDBD623}" srcOrd="0" destOrd="0" presId="urn:microsoft.com/office/officeart/2009/3/layout/IncreasingArrowsProcess"/>
    <dgm:cxn modelId="{5B28F697-72F8-4F23-BD1D-E0F8B3F0FB5B}" srcId="{BE10A97B-A406-40BD-8F1C-CF2940C1F6A0}" destId="{66DBF9A7-3EEF-4C66-A735-B4AA70FB1290}" srcOrd="1" destOrd="0" parTransId="{FF2929F9-2B1A-4492-9C3D-8F8B98BAF36F}" sibTransId="{5B736936-8040-4D62-98DF-28541A19B2A9}"/>
    <dgm:cxn modelId="{25B81642-2CFA-4B60-9AB3-121D639F8DC8}" srcId="{6681F7E8-7598-4D0D-9981-E7A96E154601}" destId="{CDB2684D-0CEB-46A5-8046-7B740ACE4660}" srcOrd="0" destOrd="0" parTransId="{8762BE76-C5D5-44E6-9CB7-05BC2C657EDC}" sibTransId="{5EC8C71E-C382-4D92-96FC-0C6CD116DB86}"/>
    <dgm:cxn modelId="{74A9D62E-B569-420D-B59A-DB4D7463275E}" type="presOf" srcId="{3718FE0B-1ACB-49BF-823A-1587616C7696}" destId="{689E09EA-2045-4AB8-AA05-6EE848D45FB1}" srcOrd="0" destOrd="0" presId="urn:microsoft.com/office/officeart/2009/3/layout/IncreasingArrowsProcess"/>
    <dgm:cxn modelId="{1114B3D2-AD13-42A6-A0A0-667208580C2D}" type="presOf" srcId="{BE10A97B-A406-40BD-8F1C-CF2940C1F6A0}" destId="{962A2249-83EA-4480-A57F-26EE66F563D4}" srcOrd="0" destOrd="0" presId="urn:microsoft.com/office/officeart/2009/3/layout/IncreasingArrowsProcess"/>
    <dgm:cxn modelId="{5EC6BA33-1527-4221-BB61-994566A73AA1}" srcId="{BE10A97B-A406-40BD-8F1C-CF2940C1F6A0}" destId="{3718FE0B-1ACB-49BF-823A-1587616C7696}" srcOrd="0" destOrd="0" parTransId="{A51278C5-372B-4D02-963E-8C1C211F7169}" sibTransId="{A0D114C7-4CB2-4A2A-9DDC-DE12A0E85662}"/>
    <dgm:cxn modelId="{CA3B2538-2641-429F-8FDE-2074C19FEDD2}" srcId="{3718FE0B-1ACB-49BF-823A-1587616C7696}" destId="{4E303D05-C4D7-47F8-8490-6776B5E58106}" srcOrd="0" destOrd="0" parTransId="{43B7F485-4677-43B6-94BA-15D7C4DDF725}" sibTransId="{03172D78-D3D6-4A57-A178-61EE7DEE75F9}"/>
    <dgm:cxn modelId="{2B98D56D-8008-4ED3-B10D-BE98B5D6B508}" srcId="{BE10A97B-A406-40BD-8F1C-CF2940C1F6A0}" destId="{6681F7E8-7598-4D0D-9981-E7A96E154601}" srcOrd="2" destOrd="0" parTransId="{0528A322-F66D-47CC-9F7B-127D18285EC9}" sibTransId="{49A0DE13-3092-4596-B9E3-60074A38D407}"/>
    <dgm:cxn modelId="{6B2C32EA-C03D-46A9-8977-610A27E429F5}" type="presOf" srcId="{2302B31F-38E4-4672-AD7B-EA2A17C8548C}" destId="{7B90EEDE-09A2-44C3-932D-F127ED70E784}" srcOrd="0" destOrd="0" presId="urn:microsoft.com/office/officeart/2009/3/layout/IncreasingArrowsProcess"/>
    <dgm:cxn modelId="{DDF73DAF-87AC-4841-A6F4-A8C699C41E46}" type="presOf" srcId="{66DBF9A7-3EEF-4C66-A735-B4AA70FB1290}" destId="{1826524F-4151-4203-999B-121605EA3F55}" srcOrd="0" destOrd="0" presId="urn:microsoft.com/office/officeart/2009/3/layout/IncreasingArrowsProcess"/>
    <dgm:cxn modelId="{A0B6A182-769E-446F-9C15-DD25D2978DB7}" srcId="{66DBF9A7-3EEF-4C66-A735-B4AA70FB1290}" destId="{2302B31F-38E4-4672-AD7B-EA2A17C8548C}" srcOrd="0" destOrd="0" parTransId="{F9FDF14E-E38C-4A39-BA14-A5EADD2CD798}" sibTransId="{F6864FA8-12D1-44F1-B703-ABE37A9929BB}"/>
    <dgm:cxn modelId="{E33FF554-E235-473A-B58F-CF9255012C1F}" type="presOf" srcId="{6681F7E8-7598-4D0D-9981-E7A96E154601}" destId="{3AE80F2C-E023-4488-BAAC-D87C470E8220}" srcOrd="0" destOrd="0" presId="urn:microsoft.com/office/officeart/2009/3/layout/IncreasingArrowsProcess"/>
    <dgm:cxn modelId="{357DFCF9-14E6-42F6-9C95-2D1740E4B0BA}" type="presOf" srcId="{CDB2684D-0CEB-46A5-8046-7B740ACE4660}" destId="{5C25901D-C6B6-4873-9111-990FA02DBF77}" srcOrd="0" destOrd="0" presId="urn:microsoft.com/office/officeart/2009/3/layout/IncreasingArrowsProcess"/>
    <dgm:cxn modelId="{D62A954D-EB28-4C75-88CF-F8F28FB33CD6}" type="presParOf" srcId="{962A2249-83EA-4480-A57F-26EE66F563D4}" destId="{689E09EA-2045-4AB8-AA05-6EE848D45FB1}" srcOrd="0" destOrd="0" presId="urn:microsoft.com/office/officeart/2009/3/layout/IncreasingArrowsProcess"/>
    <dgm:cxn modelId="{A9D23195-7FFA-4FBA-A300-D477A4CA3F01}" type="presParOf" srcId="{962A2249-83EA-4480-A57F-26EE66F563D4}" destId="{253F0544-E613-47A7-B704-E5F45DDBD623}" srcOrd="1" destOrd="0" presId="urn:microsoft.com/office/officeart/2009/3/layout/IncreasingArrowsProcess"/>
    <dgm:cxn modelId="{A346EE1B-12E5-4519-96D5-352201CCEA6C}" type="presParOf" srcId="{962A2249-83EA-4480-A57F-26EE66F563D4}" destId="{1826524F-4151-4203-999B-121605EA3F55}" srcOrd="2" destOrd="0" presId="urn:microsoft.com/office/officeart/2009/3/layout/IncreasingArrowsProcess"/>
    <dgm:cxn modelId="{ADD5136F-0CAB-46DD-B7EC-E5FE8D238308}" type="presParOf" srcId="{962A2249-83EA-4480-A57F-26EE66F563D4}" destId="{7B90EEDE-09A2-44C3-932D-F127ED70E784}" srcOrd="3" destOrd="0" presId="urn:microsoft.com/office/officeart/2009/3/layout/IncreasingArrowsProcess"/>
    <dgm:cxn modelId="{F7A08128-C5C0-4A89-BA86-83567388B628}" type="presParOf" srcId="{962A2249-83EA-4480-A57F-26EE66F563D4}" destId="{3AE80F2C-E023-4488-BAAC-D87C470E8220}" srcOrd="4" destOrd="0" presId="urn:microsoft.com/office/officeart/2009/3/layout/IncreasingArrowsProcess"/>
    <dgm:cxn modelId="{F5F87DFD-C539-4675-B3BF-46DBAE2B251F}" type="presParOf" srcId="{962A2249-83EA-4480-A57F-26EE66F563D4}" destId="{5C25901D-C6B6-4873-9111-990FA02DBF77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F1E4D7A-DBB3-45C8-B793-50ABD35315E7}" type="doc">
      <dgm:prSet loTypeId="urn:microsoft.com/office/officeart/2005/8/layout/radial3" loCatId="cycle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4166AFE8-627F-41F6-A201-AC89C723EC33}">
      <dgm:prSet phldrT="[Текст]"/>
      <dgm:spPr/>
      <dgm:t>
        <a:bodyPr/>
        <a:lstStyle/>
        <a:p>
          <a:r>
            <a:rPr lang="ru-RU" dirty="0" smtClean="0"/>
            <a:t>Наглядно-практическая деятельность детей, направляемая учителем, способствует:</a:t>
          </a:r>
          <a:endParaRPr lang="ru-RU" dirty="0"/>
        </a:p>
      </dgm:t>
    </dgm:pt>
    <dgm:pt modelId="{CB3B5763-F1FB-458C-B179-0A280007DBC8}" type="parTrans" cxnId="{650D1FD3-706A-48EF-AF82-91D12C9F9FA5}">
      <dgm:prSet/>
      <dgm:spPr/>
      <dgm:t>
        <a:bodyPr/>
        <a:lstStyle/>
        <a:p>
          <a:endParaRPr lang="ru-RU"/>
        </a:p>
      </dgm:t>
    </dgm:pt>
    <dgm:pt modelId="{0D90AFCC-75AD-49BE-AD85-E3B9169AF486}" type="sibTrans" cxnId="{650D1FD3-706A-48EF-AF82-91D12C9F9FA5}">
      <dgm:prSet/>
      <dgm:spPr/>
      <dgm:t>
        <a:bodyPr/>
        <a:lstStyle/>
        <a:p>
          <a:endParaRPr lang="ru-RU"/>
        </a:p>
      </dgm:t>
    </dgm:pt>
    <dgm:pt modelId="{FEB1451C-6E42-4070-8685-E68A660A6A69}">
      <dgm:prSet phldrT="[Текст]"/>
      <dgm:spPr/>
      <dgm:t>
        <a:bodyPr/>
        <a:lstStyle/>
        <a:p>
          <a:r>
            <a:rPr lang="ru-RU" dirty="0" smtClean="0"/>
            <a:t>Осмысленному овладению речью</a:t>
          </a:r>
          <a:endParaRPr lang="ru-RU" dirty="0"/>
        </a:p>
      </dgm:t>
    </dgm:pt>
    <dgm:pt modelId="{BBD3137E-9F21-442E-A9E0-D5374D38DF7E}" type="parTrans" cxnId="{FB255470-1925-4E47-9958-289E6EA375DE}">
      <dgm:prSet/>
      <dgm:spPr/>
      <dgm:t>
        <a:bodyPr/>
        <a:lstStyle/>
        <a:p>
          <a:endParaRPr lang="ru-RU"/>
        </a:p>
      </dgm:t>
    </dgm:pt>
    <dgm:pt modelId="{FBCD51ED-B5F9-4ABE-AAAC-3C2655095263}" type="sibTrans" cxnId="{FB255470-1925-4E47-9958-289E6EA375DE}">
      <dgm:prSet/>
      <dgm:spPr/>
      <dgm:t>
        <a:bodyPr/>
        <a:lstStyle/>
        <a:p>
          <a:endParaRPr lang="ru-RU"/>
        </a:p>
      </dgm:t>
    </dgm:pt>
    <dgm:pt modelId="{6FC834F6-3AFC-410A-95B4-50FC0DF8D3BF}">
      <dgm:prSet phldrT="[Текст]"/>
      <dgm:spPr/>
      <dgm:t>
        <a:bodyPr/>
        <a:lstStyle/>
        <a:p>
          <a:r>
            <a:rPr lang="ru-RU" dirty="0" smtClean="0"/>
            <a:t>Формирование и развитие наглядного мышления</a:t>
          </a:r>
          <a:endParaRPr lang="ru-RU" dirty="0"/>
        </a:p>
      </dgm:t>
    </dgm:pt>
    <dgm:pt modelId="{3411717F-D379-47AB-8A75-A4832B148A9E}" type="parTrans" cxnId="{9355EBBB-9FF6-4EE4-A7BE-990F53D5E2C6}">
      <dgm:prSet/>
      <dgm:spPr/>
      <dgm:t>
        <a:bodyPr/>
        <a:lstStyle/>
        <a:p>
          <a:endParaRPr lang="ru-RU"/>
        </a:p>
      </dgm:t>
    </dgm:pt>
    <dgm:pt modelId="{1D1951DF-AEB5-4CF9-8F04-FA04377A2A6E}" type="sibTrans" cxnId="{9355EBBB-9FF6-4EE4-A7BE-990F53D5E2C6}">
      <dgm:prSet/>
      <dgm:spPr/>
      <dgm:t>
        <a:bodyPr/>
        <a:lstStyle/>
        <a:p>
          <a:endParaRPr lang="ru-RU"/>
        </a:p>
      </dgm:t>
    </dgm:pt>
    <dgm:pt modelId="{85BA7F67-4A3F-4EC5-A979-3A0BD9D78B57}">
      <dgm:prSet phldrT="[Текст]"/>
      <dgm:spPr/>
      <dgm:t>
        <a:bodyPr/>
        <a:lstStyle/>
        <a:p>
          <a:r>
            <a:rPr lang="ru-RU" dirty="0" smtClean="0"/>
            <a:t>Конструктивных и графических навыков</a:t>
          </a:r>
          <a:endParaRPr lang="ru-RU" dirty="0"/>
        </a:p>
      </dgm:t>
    </dgm:pt>
    <dgm:pt modelId="{B2055772-DF2D-4E5F-AA80-D0B1C42DDF72}" type="parTrans" cxnId="{70557479-53F8-4F29-9921-F56784DA0ECC}">
      <dgm:prSet/>
      <dgm:spPr/>
      <dgm:t>
        <a:bodyPr/>
        <a:lstStyle/>
        <a:p>
          <a:endParaRPr lang="ru-RU"/>
        </a:p>
      </dgm:t>
    </dgm:pt>
    <dgm:pt modelId="{E2C74D6A-996C-4878-A9D5-C1C4098BE13B}" type="sibTrans" cxnId="{70557479-53F8-4F29-9921-F56784DA0ECC}">
      <dgm:prSet/>
      <dgm:spPr/>
      <dgm:t>
        <a:bodyPr/>
        <a:lstStyle/>
        <a:p>
          <a:endParaRPr lang="ru-RU"/>
        </a:p>
      </dgm:t>
    </dgm:pt>
    <dgm:pt modelId="{F6402480-C0AF-4F68-88D8-DA7481F632EB}">
      <dgm:prSet phldrT="[Текст]"/>
      <dgm:spPr/>
      <dgm:t>
        <a:bodyPr/>
        <a:lstStyle/>
        <a:p>
          <a:r>
            <a:rPr lang="ru-RU" dirty="0" smtClean="0"/>
            <a:t>Развитию пространственных представлений</a:t>
          </a:r>
          <a:endParaRPr lang="ru-RU" dirty="0"/>
        </a:p>
      </dgm:t>
    </dgm:pt>
    <dgm:pt modelId="{2DCD961B-7B79-4B24-ADD1-3F942DAF5F67}" type="parTrans" cxnId="{3DE07DF4-991F-41F9-A1EF-3A06C8E84CBF}">
      <dgm:prSet/>
      <dgm:spPr/>
      <dgm:t>
        <a:bodyPr/>
        <a:lstStyle/>
        <a:p>
          <a:endParaRPr lang="ru-RU"/>
        </a:p>
      </dgm:t>
    </dgm:pt>
    <dgm:pt modelId="{05D9FFD9-3CA2-4A01-AFD5-0DFA95F1B29B}" type="sibTrans" cxnId="{3DE07DF4-991F-41F9-A1EF-3A06C8E84CBF}">
      <dgm:prSet/>
      <dgm:spPr/>
      <dgm:t>
        <a:bodyPr/>
        <a:lstStyle/>
        <a:p>
          <a:endParaRPr lang="ru-RU"/>
        </a:p>
      </dgm:t>
    </dgm:pt>
    <dgm:pt modelId="{F668F1E2-F4E3-4C1B-882C-A2B51A7C9F5F}" type="pres">
      <dgm:prSet presAssocID="{3F1E4D7A-DBB3-45C8-B793-50ABD35315E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549BB45-0287-4074-9D11-8BB590083C86}" type="pres">
      <dgm:prSet presAssocID="{3F1E4D7A-DBB3-45C8-B793-50ABD35315E7}" presName="radial" presStyleCnt="0">
        <dgm:presLayoutVars>
          <dgm:animLvl val="ctr"/>
        </dgm:presLayoutVars>
      </dgm:prSet>
      <dgm:spPr/>
    </dgm:pt>
    <dgm:pt modelId="{BA1236F0-D65F-410A-8DCE-E34D3BAAA7C5}" type="pres">
      <dgm:prSet presAssocID="{4166AFE8-627F-41F6-A201-AC89C723EC33}" presName="centerShape" presStyleLbl="vennNode1" presStyleIdx="0" presStyleCnt="5" custScaleX="80017" custScaleY="120897" custLinFactNeighborX="-70468" custLinFactNeighborY="-9945"/>
      <dgm:spPr/>
      <dgm:t>
        <a:bodyPr/>
        <a:lstStyle/>
        <a:p>
          <a:endParaRPr lang="ru-RU"/>
        </a:p>
      </dgm:t>
    </dgm:pt>
    <dgm:pt modelId="{0D31367F-4AE9-448C-8B5A-E295046021AF}" type="pres">
      <dgm:prSet presAssocID="{FEB1451C-6E42-4070-8685-E68A660A6A69}" presName="node" presStyleLbl="vennNode1" presStyleIdx="1" presStyleCnt="5" custScaleX="286360" custRadScaleRad="123574" custRadScaleInc="360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537CB0-715B-4F36-9F54-C1257D95F1A6}" type="pres">
      <dgm:prSet presAssocID="{6FC834F6-3AFC-410A-95B4-50FC0DF8D3BF}" presName="node" presStyleLbl="vennNode1" presStyleIdx="2" presStyleCnt="5" custScaleX="269883" custRadScaleRad="101436" custRadScaleInc="955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B3AFB1-526B-4BF4-B3C7-A70CEB8CE948}" type="pres">
      <dgm:prSet presAssocID="{85BA7F67-4A3F-4EC5-A979-3A0BD9D78B57}" presName="node" presStyleLbl="vennNode1" presStyleIdx="3" presStyleCnt="5" custScaleX="274429" custRadScaleRad="174607" custRadScaleInc="-815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9CD462-751A-42C4-8DCD-00D0EF03927C}" type="pres">
      <dgm:prSet presAssocID="{F6402480-C0AF-4F68-88D8-DA7481F632EB}" presName="node" presStyleLbl="vennNode1" presStyleIdx="4" presStyleCnt="5" custScaleX="281813" custRadScaleRad="164626" custRadScaleInc="1877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28AA06-6435-4E30-958A-2A5A5B3F13F3}" type="presOf" srcId="{4166AFE8-627F-41F6-A201-AC89C723EC33}" destId="{BA1236F0-D65F-410A-8DCE-E34D3BAAA7C5}" srcOrd="0" destOrd="0" presId="urn:microsoft.com/office/officeart/2005/8/layout/radial3"/>
    <dgm:cxn modelId="{70557479-53F8-4F29-9921-F56784DA0ECC}" srcId="{4166AFE8-627F-41F6-A201-AC89C723EC33}" destId="{85BA7F67-4A3F-4EC5-A979-3A0BD9D78B57}" srcOrd="2" destOrd="0" parTransId="{B2055772-DF2D-4E5F-AA80-D0B1C42DDF72}" sibTransId="{E2C74D6A-996C-4878-A9D5-C1C4098BE13B}"/>
    <dgm:cxn modelId="{3DE07DF4-991F-41F9-A1EF-3A06C8E84CBF}" srcId="{4166AFE8-627F-41F6-A201-AC89C723EC33}" destId="{F6402480-C0AF-4F68-88D8-DA7481F632EB}" srcOrd="3" destOrd="0" parTransId="{2DCD961B-7B79-4B24-ADD1-3F942DAF5F67}" sibTransId="{05D9FFD9-3CA2-4A01-AFD5-0DFA95F1B29B}"/>
    <dgm:cxn modelId="{95D2AF1D-0B2E-4104-ABED-E7A8A2F55221}" type="presOf" srcId="{6FC834F6-3AFC-410A-95B4-50FC0DF8D3BF}" destId="{B9537CB0-715B-4F36-9F54-C1257D95F1A6}" srcOrd="0" destOrd="0" presId="urn:microsoft.com/office/officeart/2005/8/layout/radial3"/>
    <dgm:cxn modelId="{3D6EAD04-8400-48B5-8F35-C924E1113FF2}" type="presOf" srcId="{85BA7F67-4A3F-4EC5-A979-3A0BD9D78B57}" destId="{19B3AFB1-526B-4BF4-B3C7-A70CEB8CE948}" srcOrd="0" destOrd="0" presId="urn:microsoft.com/office/officeart/2005/8/layout/radial3"/>
    <dgm:cxn modelId="{6F8B59A7-8373-447C-90FC-9071DCCDE0C9}" type="presOf" srcId="{FEB1451C-6E42-4070-8685-E68A660A6A69}" destId="{0D31367F-4AE9-448C-8B5A-E295046021AF}" srcOrd="0" destOrd="0" presId="urn:microsoft.com/office/officeart/2005/8/layout/radial3"/>
    <dgm:cxn modelId="{9355EBBB-9FF6-4EE4-A7BE-990F53D5E2C6}" srcId="{4166AFE8-627F-41F6-A201-AC89C723EC33}" destId="{6FC834F6-3AFC-410A-95B4-50FC0DF8D3BF}" srcOrd="1" destOrd="0" parTransId="{3411717F-D379-47AB-8A75-A4832B148A9E}" sibTransId="{1D1951DF-AEB5-4CF9-8F04-FA04377A2A6E}"/>
    <dgm:cxn modelId="{5EB669A9-BB81-45F7-A918-FC5DF03F44DA}" type="presOf" srcId="{F6402480-C0AF-4F68-88D8-DA7481F632EB}" destId="{B59CD462-751A-42C4-8DCD-00D0EF03927C}" srcOrd="0" destOrd="0" presId="urn:microsoft.com/office/officeart/2005/8/layout/radial3"/>
    <dgm:cxn modelId="{4BA30E2F-62E3-4714-B736-77DF578C45FF}" type="presOf" srcId="{3F1E4D7A-DBB3-45C8-B793-50ABD35315E7}" destId="{F668F1E2-F4E3-4C1B-882C-A2B51A7C9F5F}" srcOrd="0" destOrd="0" presId="urn:microsoft.com/office/officeart/2005/8/layout/radial3"/>
    <dgm:cxn modelId="{650D1FD3-706A-48EF-AF82-91D12C9F9FA5}" srcId="{3F1E4D7A-DBB3-45C8-B793-50ABD35315E7}" destId="{4166AFE8-627F-41F6-A201-AC89C723EC33}" srcOrd="0" destOrd="0" parTransId="{CB3B5763-F1FB-458C-B179-0A280007DBC8}" sibTransId="{0D90AFCC-75AD-49BE-AD85-E3B9169AF486}"/>
    <dgm:cxn modelId="{FB255470-1925-4E47-9958-289E6EA375DE}" srcId="{4166AFE8-627F-41F6-A201-AC89C723EC33}" destId="{FEB1451C-6E42-4070-8685-E68A660A6A69}" srcOrd="0" destOrd="0" parTransId="{BBD3137E-9F21-442E-A9E0-D5374D38DF7E}" sibTransId="{FBCD51ED-B5F9-4ABE-AAAC-3C2655095263}"/>
    <dgm:cxn modelId="{9A9D392A-D8B1-4D5F-AF9B-2C3E7247CC06}" type="presParOf" srcId="{F668F1E2-F4E3-4C1B-882C-A2B51A7C9F5F}" destId="{A549BB45-0287-4074-9D11-8BB590083C86}" srcOrd="0" destOrd="0" presId="urn:microsoft.com/office/officeart/2005/8/layout/radial3"/>
    <dgm:cxn modelId="{D4C49CCB-BDB0-40E2-8652-CA0169AB5100}" type="presParOf" srcId="{A549BB45-0287-4074-9D11-8BB590083C86}" destId="{BA1236F0-D65F-410A-8DCE-E34D3BAAA7C5}" srcOrd="0" destOrd="0" presId="urn:microsoft.com/office/officeart/2005/8/layout/radial3"/>
    <dgm:cxn modelId="{93807F7A-CDB0-4DE7-BC3C-F81E5EF2747F}" type="presParOf" srcId="{A549BB45-0287-4074-9D11-8BB590083C86}" destId="{0D31367F-4AE9-448C-8B5A-E295046021AF}" srcOrd="1" destOrd="0" presId="urn:microsoft.com/office/officeart/2005/8/layout/radial3"/>
    <dgm:cxn modelId="{3D4991C9-25EA-41B7-8E1A-F4D0AD643883}" type="presParOf" srcId="{A549BB45-0287-4074-9D11-8BB590083C86}" destId="{B9537CB0-715B-4F36-9F54-C1257D95F1A6}" srcOrd="2" destOrd="0" presId="urn:microsoft.com/office/officeart/2005/8/layout/radial3"/>
    <dgm:cxn modelId="{BC967974-E02D-4B49-AB36-AEFC0F141F96}" type="presParOf" srcId="{A549BB45-0287-4074-9D11-8BB590083C86}" destId="{19B3AFB1-526B-4BF4-B3C7-A70CEB8CE948}" srcOrd="3" destOrd="0" presId="urn:microsoft.com/office/officeart/2005/8/layout/radial3"/>
    <dgm:cxn modelId="{C9C41514-4B7D-4BEB-BF1A-D8CA608E8C3C}" type="presParOf" srcId="{A549BB45-0287-4074-9D11-8BB590083C86}" destId="{B59CD462-751A-42C4-8DCD-00D0EF03927C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234698-3C32-4EBC-B79D-F472E063AFCD}" type="doc">
      <dgm:prSet loTypeId="urn:microsoft.com/office/officeart/2008/layout/LinedList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D13245C6-D218-4F7E-B204-6FA9409B45E6}">
      <dgm:prSet phldrT="[Текст]"/>
      <dgm:spPr/>
      <dgm:t>
        <a:bodyPr/>
        <a:lstStyle/>
        <a:p>
          <a:pPr algn="ctr">
            <a:lnSpc>
              <a:spcPct val="150000"/>
            </a:lnSpc>
          </a:pP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971A257-5FFC-499F-9C0C-EBC1BED91974}" type="parTrans" cxnId="{108688CA-C38B-41A1-A61D-D604F343FA4E}">
      <dgm:prSet/>
      <dgm:spPr/>
      <dgm:t>
        <a:bodyPr/>
        <a:lstStyle/>
        <a:p>
          <a:endParaRPr lang="ru-RU"/>
        </a:p>
      </dgm:t>
    </dgm:pt>
    <dgm:pt modelId="{DE67D9D1-9817-4ABE-B373-3D61640124AD}" type="sibTrans" cxnId="{108688CA-C38B-41A1-A61D-D604F343FA4E}">
      <dgm:prSet/>
      <dgm:spPr/>
      <dgm:t>
        <a:bodyPr/>
        <a:lstStyle/>
        <a:p>
          <a:endParaRPr lang="ru-RU"/>
        </a:p>
      </dgm:t>
    </dgm:pt>
    <dgm:pt modelId="{D61CCE64-7794-439B-B561-547F6B1E74CD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Переход к наглядным методам требует большой предварительной работы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BF05521-D885-4D1F-93B4-7E9C75B86A3C}" type="parTrans" cxnId="{AEEBF1B1-E877-4F3D-87CE-0F4541C6355A}">
      <dgm:prSet/>
      <dgm:spPr/>
      <dgm:t>
        <a:bodyPr/>
        <a:lstStyle/>
        <a:p>
          <a:endParaRPr lang="ru-RU"/>
        </a:p>
      </dgm:t>
    </dgm:pt>
    <dgm:pt modelId="{BD022D48-F4CE-4633-9418-726395AAC631}" type="sibTrans" cxnId="{AEEBF1B1-E877-4F3D-87CE-0F4541C6355A}">
      <dgm:prSet/>
      <dgm:spPr/>
      <dgm:t>
        <a:bodyPr/>
        <a:lstStyle/>
        <a:p>
          <a:endParaRPr lang="ru-RU"/>
        </a:p>
      </dgm:t>
    </dgm:pt>
    <dgm:pt modelId="{5CC1602D-E359-40F9-A6DB-BFFF5A90B68E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 ходе урока на столах должны быть только те предметы, которые необходимы для учебного процесса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894AD79-EB52-4B71-BE81-E13159531BD2}" type="parTrans" cxnId="{3A849CB1-A750-4CEC-BBC4-DBC23E28CBCC}">
      <dgm:prSet/>
      <dgm:spPr/>
      <dgm:t>
        <a:bodyPr/>
        <a:lstStyle/>
        <a:p>
          <a:endParaRPr lang="ru-RU"/>
        </a:p>
      </dgm:t>
    </dgm:pt>
    <dgm:pt modelId="{B46D9145-6480-419F-BD92-BC2071F85F73}" type="sibTrans" cxnId="{3A849CB1-A750-4CEC-BBC4-DBC23E28CBCC}">
      <dgm:prSet/>
      <dgm:spPr/>
      <dgm:t>
        <a:bodyPr/>
        <a:lstStyle/>
        <a:p>
          <a:endParaRPr lang="ru-RU"/>
        </a:p>
      </dgm:t>
    </dgm:pt>
    <dgm:pt modelId="{D6E8F737-289F-481D-8F5E-19AE70A892FA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Наиболее оптимальное количество для работы с обучающимися начальных классов 2 – 4 предмета. При этом наглядный материал должен быть ярких, насыщенных тонов.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A894355-E455-42D8-B87A-976B0E761C9B}" type="parTrans" cxnId="{F38E7F04-5BBF-496A-A6EF-69683BCC71BA}">
      <dgm:prSet/>
      <dgm:spPr/>
      <dgm:t>
        <a:bodyPr/>
        <a:lstStyle/>
        <a:p>
          <a:endParaRPr lang="ru-RU"/>
        </a:p>
      </dgm:t>
    </dgm:pt>
    <dgm:pt modelId="{517B94D9-E397-4FDC-A80A-FD29506DF99B}" type="sibTrans" cxnId="{F38E7F04-5BBF-496A-A6EF-69683BCC71BA}">
      <dgm:prSet/>
      <dgm:spPr/>
      <dgm:t>
        <a:bodyPr/>
        <a:lstStyle/>
        <a:p>
          <a:endParaRPr lang="ru-RU"/>
        </a:p>
      </dgm:t>
    </dgm:pt>
    <dgm:pt modelId="{CC3FA325-1582-4827-AE88-8DE71E2DC956}" type="pres">
      <dgm:prSet presAssocID="{5F234698-3C32-4EBC-B79D-F472E063AFC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C285AAF-FC96-4F48-A184-BF62D7A14C87}" type="pres">
      <dgm:prSet presAssocID="{D13245C6-D218-4F7E-B204-6FA9409B45E6}" presName="thickLine" presStyleLbl="alignNode1" presStyleIdx="0" presStyleCnt="1"/>
      <dgm:spPr/>
    </dgm:pt>
    <dgm:pt modelId="{130E1799-62D4-40E4-B592-8CABED200C1B}" type="pres">
      <dgm:prSet presAssocID="{D13245C6-D218-4F7E-B204-6FA9409B45E6}" presName="horz1" presStyleCnt="0"/>
      <dgm:spPr/>
    </dgm:pt>
    <dgm:pt modelId="{D3F11C96-F967-4114-9FAD-53DB96E24585}" type="pres">
      <dgm:prSet presAssocID="{D13245C6-D218-4F7E-B204-6FA9409B45E6}" presName="tx1" presStyleLbl="revTx" presStyleIdx="0" presStyleCnt="4" custFlipHor="1" custScaleX="51746"/>
      <dgm:spPr/>
      <dgm:t>
        <a:bodyPr/>
        <a:lstStyle/>
        <a:p>
          <a:endParaRPr lang="ru-RU"/>
        </a:p>
      </dgm:t>
    </dgm:pt>
    <dgm:pt modelId="{BEB19387-1AFE-41C5-A30E-78DFF073B770}" type="pres">
      <dgm:prSet presAssocID="{D13245C6-D218-4F7E-B204-6FA9409B45E6}" presName="vert1" presStyleCnt="0"/>
      <dgm:spPr/>
    </dgm:pt>
    <dgm:pt modelId="{7B84B043-947A-434B-A233-04C7E49B3529}" type="pres">
      <dgm:prSet presAssocID="{D61CCE64-7794-439B-B561-547F6B1E74CD}" presName="vertSpace2a" presStyleCnt="0"/>
      <dgm:spPr/>
    </dgm:pt>
    <dgm:pt modelId="{55FBA8E5-DD55-4C5B-BB84-F2E806B5BD0C}" type="pres">
      <dgm:prSet presAssocID="{D61CCE64-7794-439B-B561-547F6B1E74CD}" presName="horz2" presStyleCnt="0"/>
      <dgm:spPr/>
    </dgm:pt>
    <dgm:pt modelId="{CC55689A-3971-402D-8B6F-F970A19A6932}" type="pres">
      <dgm:prSet presAssocID="{D61CCE64-7794-439B-B561-547F6B1E74CD}" presName="horzSpace2" presStyleCnt="0"/>
      <dgm:spPr/>
    </dgm:pt>
    <dgm:pt modelId="{02C3521A-EC39-44CE-BC34-92C650284477}" type="pres">
      <dgm:prSet presAssocID="{D61CCE64-7794-439B-B561-547F6B1E74CD}" presName="tx2" presStyleLbl="revTx" presStyleIdx="1" presStyleCnt="4" custScaleY="49251"/>
      <dgm:spPr/>
      <dgm:t>
        <a:bodyPr/>
        <a:lstStyle/>
        <a:p>
          <a:endParaRPr lang="ru-RU"/>
        </a:p>
      </dgm:t>
    </dgm:pt>
    <dgm:pt modelId="{AD3E37D3-F849-4A44-A18B-443CE30E8DDD}" type="pres">
      <dgm:prSet presAssocID="{D61CCE64-7794-439B-B561-547F6B1E74CD}" presName="vert2" presStyleCnt="0"/>
      <dgm:spPr/>
    </dgm:pt>
    <dgm:pt modelId="{EED79952-EC98-4AA3-B96D-CBA7C69F24C0}" type="pres">
      <dgm:prSet presAssocID="{D61CCE64-7794-439B-B561-547F6B1E74CD}" presName="thinLine2b" presStyleLbl="callout" presStyleIdx="0" presStyleCnt="3"/>
      <dgm:spPr/>
    </dgm:pt>
    <dgm:pt modelId="{6DF334DE-9AF0-4686-A677-1D0232798404}" type="pres">
      <dgm:prSet presAssocID="{D61CCE64-7794-439B-B561-547F6B1E74CD}" presName="vertSpace2b" presStyleCnt="0"/>
      <dgm:spPr/>
    </dgm:pt>
    <dgm:pt modelId="{94343772-F3D3-4BF9-BE2A-7FE2AB7623BD}" type="pres">
      <dgm:prSet presAssocID="{5CC1602D-E359-40F9-A6DB-BFFF5A90B68E}" presName="horz2" presStyleCnt="0"/>
      <dgm:spPr/>
    </dgm:pt>
    <dgm:pt modelId="{2AD49FBE-897C-4B0B-943B-FA1640695C53}" type="pres">
      <dgm:prSet presAssocID="{5CC1602D-E359-40F9-A6DB-BFFF5A90B68E}" presName="horzSpace2" presStyleCnt="0"/>
      <dgm:spPr/>
    </dgm:pt>
    <dgm:pt modelId="{D7950EE9-E5B1-4DED-8711-B085B4AC1BCF}" type="pres">
      <dgm:prSet presAssocID="{5CC1602D-E359-40F9-A6DB-BFFF5A90B68E}" presName="tx2" presStyleLbl="revTx" presStyleIdx="2" presStyleCnt="4" custScaleY="70180"/>
      <dgm:spPr/>
      <dgm:t>
        <a:bodyPr/>
        <a:lstStyle/>
        <a:p>
          <a:endParaRPr lang="ru-RU"/>
        </a:p>
      </dgm:t>
    </dgm:pt>
    <dgm:pt modelId="{EF28F286-79A8-4BA7-AF9A-8389024D8053}" type="pres">
      <dgm:prSet presAssocID="{5CC1602D-E359-40F9-A6DB-BFFF5A90B68E}" presName="vert2" presStyleCnt="0"/>
      <dgm:spPr/>
    </dgm:pt>
    <dgm:pt modelId="{3C0BCCBC-5459-475B-A996-1F0C7AA03F3E}" type="pres">
      <dgm:prSet presAssocID="{5CC1602D-E359-40F9-A6DB-BFFF5A90B68E}" presName="thinLine2b" presStyleLbl="callout" presStyleIdx="1" presStyleCnt="3"/>
      <dgm:spPr/>
    </dgm:pt>
    <dgm:pt modelId="{96C34127-8BDF-44D2-9F23-E070779B325E}" type="pres">
      <dgm:prSet presAssocID="{5CC1602D-E359-40F9-A6DB-BFFF5A90B68E}" presName="vertSpace2b" presStyleCnt="0"/>
      <dgm:spPr/>
    </dgm:pt>
    <dgm:pt modelId="{AE60429C-8564-4902-88CB-6736592948F7}" type="pres">
      <dgm:prSet presAssocID="{D6E8F737-289F-481D-8F5E-19AE70A892FA}" presName="horz2" presStyleCnt="0"/>
      <dgm:spPr/>
    </dgm:pt>
    <dgm:pt modelId="{AB4774ED-5B3D-4412-9A37-82710DCE648A}" type="pres">
      <dgm:prSet presAssocID="{D6E8F737-289F-481D-8F5E-19AE70A892FA}" presName="horzSpace2" presStyleCnt="0"/>
      <dgm:spPr/>
    </dgm:pt>
    <dgm:pt modelId="{B79C6996-EE42-4FEF-9EF1-E54234233D76}" type="pres">
      <dgm:prSet presAssocID="{D6E8F737-289F-481D-8F5E-19AE70A892FA}" presName="tx2" presStyleLbl="revTx" presStyleIdx="3" presStyleCnt="4"/>
      <dgm:spPr/>
      <dgm:t>
        <a:bodyPr/>
        <a:lstStyle/>
        <a:p>
          <a:endParaRPr lang="ru-RU"/>
        </a:p>
      </dgm:t>
    </dgm:pt>
    <dgm:pt modelId="{FBA73156-F405-4890-BF7F-7E958296DDAC}" type="pres">
      <dgm:prSet presAssocID="{D6E8F737-289F-481D-8F5E-19AE70A892FA}" presName="vert2" presStyleCnt="0"/>
      <dgm:spPr/>
    </dgm:pt>
    <dgm:pt modelId="{68A68F9A-226F-4644-A3F5-094A237B2DD6}" type="pres">
      <dgm:prSet presAssocID="{D6E8F737-289F-481D-8F5E-19AE70A892FA}" presName="thinLine2b" presStyleLbl="callout" presStyleIdx="2" presStyleCnt="3"/>
      <dgm:spPr/>
    </dgm:pt>
    <dgm:pt modelId="{89FE55FA-8725-4D5F-964F-F4D1D773BD94}" type="pres">
      <dgm:prSet presAssocID="{D6E8F737-289F-481D-8F5E-19AE70A892FA}" presName="vertSpace2b" presStyleCnt="0"/>
      <dgm:spPr/>
    </dgm:pt>
  </dgm:ptLst>
  <dgm:cxnLst>
    <dgm:cxn modelId="{AD3C26CD-E7BF-4E7D-A677-437515FE903F}" type="presOf" srcId="{5CC1602D-E359-40F9-A6DB-BFFF5A90B68E}" destId="{D7950EE9-E5B1-4DED-8711-B085B4AC1BCF}" srcOrd="0" destOrd="0" presId="urn:microsoft.com/office/officeart/2008/layout/LinedList"/>
    <dgm:cxn modelId="{AEEBF1B1-E877-4F3D-87CE-0F4541C6355A}" srcId="{D13245C6-D218-4F7E-B204-6FA9409B45E6}" destId="{D61CCE64-7794-439B-B561-547F6B1E74CD}" srcOrd="0" destOrd="0" parTransId="{0BF05521-D885-4D1F-93B4-7E9C75B86A3C}" sibTransId="{BD022D48-F4CE-4633-9418-726395AAC631}"/>
    <dgm:cxn modelId="{108688CA-C38B-41A1-A61D-D604F343FA4E}" srcId="{5F234698-3C32-4EBC-B79D-F472E063AFCD}" destId="{D13245C6-D218-4F7E-B204-6FA9409B45E6}" srcOrd="0" destOrd="0" parTransId="{D971A257-5FFC-499F-9C0C-EBC1BED91974}" sibTransId="{DE67D9D1-9817-4ABE-B373-3D61640124AD}"/>
    <dgm:cxn modelId="{CB8FE7F0-6C7B-44F8-A88F-C83CD542D213}" type="presOf" srcId="{D61CCE64-7794-439B-B561-547F6B1E74CD}" destId="{02C3521A-EC39-44CE-BC34-92C650284477}" srcOrd="0" destOrd="0" presId="urn:microsoft.com/office/officeart/2008/layout/LinedList"/>
    <dgm:cxn modelId="{F38E7F04-5BBF-496A-A6EF-69683BCC71BA}" srcId="{D13245C6-D218-4F7E-B204-6FA9409B45E6}" destId="{D6E8F737-289F-481D-8F5E-19AE70A892FA}" srcOrd="2" destOrd="0" parTransId="{BA894355-E455-42D8-B87A-976B0E761C9B}" sibTransId="{517B94D9-E397-4FDC-A80A-FD29506DF99B}"/>
    <dgm:cxn modelId="{378BD36B-714E-4AF4-A3CA-71818DB7F0C4}" type="presOf" srcId="{D6E8F737-289F-481D-8F5E-19AE70A892FA}" destId="{B79C6996-EE42-4FEF-9EF1-E54234233D76}" srcOrd="0" destOrd="0" presId="urn:microsoft.com/office/officeart/2008/layout/LinedList"/>
    <dgm:cxn modelId="{7F71EB2F-7353-443E-9030-FD5134596C60}" type="presOf" srcId="{5F234698-3C32-4EBC-B79D-F472E063AFCD}" destId="{CC3FA325-1582-4827-AE88-8DE71E2DC956}" srcOrd="0" destOrd="0" presId="urn:microsoft.com/office/officeart/2008/layout/LinedList"/>
    <dgm:cxn modelId="{0B6BA8E0-8839-43E6-917E-71AB127FFB26}" type="presOf" srcId="{D13245C6-D218-4F7E-B204-6FA9409B45E6}" destId="{D3F11C96-F967-4114-9FAD-53DB96E24585}" srcOrd="0" destOrd="0" presId="urn:microsoft.com/office/officeart/2008/layout/LinedList"/>
    <dgm:cxn modelId="{3A849CB1-A750-4CEC-BBC4-DBC23E28CBCC}" srcId="{D13245C6-D218-4F7E-B204-6FA9409B45E6}" destId="{5CC1602D-E359-40F9-A6DB-BFFF5A90B68E}" srcOrd="1" destOrd="0" parTransId="{8894AD79-EB52-4B71-BE81-E13159531BD2}" sibTransId="{B46D9145-6480-419F-BD92-BC2071F85F73}"/>
    <dgm:cxn modelId="{754ACECD-6B01-4305-B072-63DE67F8DB4B}" type="presParOf" srcId="{CC3FA325-1582-4827-AE88-8DE71E2DC956}" destId="{2C285AAF-FC96-4F48-A184-BF62D7A14C87}" srcOrd="0" destOrd="0" presId="urn:microsoft.com/office/officeart/2008/layout/LinedList"/>
    <dgm:cxn modelId="{4F34BE5B-596B-41B5-AFA9-408DC1E3B868}" type="presParOf" srcId="{CC3FA325-1582-4827-AE88-8DE71E2DC956}" destId="{130E1799-62D4-40E4-B592-8CABED200C1B}" srcOrd="1" destOrd="0" presId="urn:microsoft.com/office/officeart/2008/layout/LinedList"/>
    <dgm:cxn modelId="{88422242-E29C-491C-A4DC-ACD69AB37FD0}" type="presParOf" srcId="{130E1799-62D4-40E4-B592-8CABED200C1B}" destId="{D3F11C96-F967-4114-9FAD-53DB96E24585}" srcOrd="0" destOrd="0" presId="urn:microsoft.com/office/officeart/2008/layout/LinedList"/>
    <dgm:cxn modelId="{ED062F96-4129-4602-B556-0D55184B51C0}" type="presParOf" srcId="{130E1799-62D4-40E4-B592-8CABED200C1B}" destId="{BEB19387-1AFE-41C5-A30E-78DFF073B770}" srcOrd="1" destOrd="0" presId="urn:microsoft.com/office/officeart/2008/layout/LinedList"/>
    <dgm:cxn modelId="{BC323D5B-B289-4FB8-A06D-F00ABA98E547}" type="presParOf" srcId="{BEB19387-1AFE-41C5-A30E-78DFF073B770}" destId="{7B84B043-947A-434B-A233-04C7E49B3529}" srcOrd="0" destOrd="0" presId="urn:microsoft.com/office/officeart/2008/layout/LinedList"/>
    <dgm:cxn modelId="{264A9196-1C61-4D25-9E25-C90296792390}" type="presParOf" srcId="{BEB19387-1AFE-41C5-A30E-78DFF073B770}" destId="{55FBA8E5-DD55-4C5B-BB84-F2E806B5BD0C}" srcOrd="1" destOrd="0" presId="urn:microsoft.com/office/officeart/2008/layout/LinedList"/>
    <dgm:cxn modelId="{5BB88A81-6392-4F15-9512-6ED118B0A5A1}" type="presParOf" srcId="{55FBA8E5-DD55-4C5B-BB84-F2E806B5BD0C}" destId="{CC55689A-3971-402D-8B6F-F970A19A6932}" srcOrd="0" destOrd="0" presId="urn:microsoft.com/office/officeart/2008/layout/LinedList"/>
    <dgm:cxn modelId="{18096824-733A-41A6-BD24-49E8F619823D}" type="presParOf" srcId="{55FBA8E5-DD55-4C5B-BB84-F2E806B5BD0C}" destId="{02C3521A-EC39-44CE-BC34-92C650284477}" srcOrd="1" destOrd="0" presId="urn:microsoft.com/office/officeart/2008/layout/LinedList"/>
    <dgm:cxn modelId="{DFDD001E-445D-4D4C-9933-E22367F13C95}" type="presParOf" srcId="{55FBA8E5-DD55-4C5B-BB84-F2E806B5BD0C}" destId="{AD3E37D3-F849-4A44-A18B-443CE30E8DDD}" srcOrd="2" destOrd="0" presId="urn:microsoft.com/office/officeart/2008/layout/LinedList"/>
    <dgm:cxn modelId="{278C44F4-9887-4AA5-B97C-4A0748EE476E}" type="presParOf" srcId="{BEB19387-1AFE-41C5-A30E-78DFF073B770}" destId="{EED79952-EC98-4AA3-B96D-CBA7C69F24C0}" srcOrd="2" destOrd="0" presId="urn:microsoft.com/office/officeart/2008/layout/LinedList"/>
    <dgm:cxn modelId="{8F0D47EE-C9F8-49A7-90ED-B393BFFB6583}" type="presParOf" srcId="{BEB19387-1AFE-41C5-A30E-78DFF073B770}" destId="{6DF334DE-9AF0-4686-A677-1D0232798404}" srcOrd="3" destOrd="0" presId="urn:microsoft.com/office/officeart/2008/layout/LinedList"/>
    <dgm:cxn modelId="{65C77AA7-4C41-487D-A1F0-E76BA9DAB757}" type="presParOf" srcId="{BEB19387-1AFE-41C5-A30E-78DFF073B770}" destId="{94343772-F3D3-4BF9-BE2A-7FE2AB7623BD}" srcOrd="4" destOrd="0" presId="urn:microsoft.com/office/officeart/2008/layout/LinedList"/>
    <dgm:cxn modelId="{5205F7C9-BEB1-4CBF-8076-36932767C57A}" type="presParOf" srcId="{94343772-F3D3-4BF9-BE2A-7FE2AB7623BD}" destId="{2AD49FBE-897C-4B0B-943B-FA1640695C53}" srcOrd="0" destOrd="0" presId="urn:microsoft.com/office/officeart/2008/layout/LinedList"/>
    <dgm:cxn modelId="{275DA4B9-8DE4-4481-ACF5-1A98B3B6A836}" type="presParOf" srcId="{94343772-F3D3-4BF9-BE2A-7FE2AB7623BD}" destId="{D7950EE9-E5B1-4DED-8711-B085B4AC1BCF}" srcOrd="1" destOrd="0" presId="urn:microsoft.com/office/officeart/2008/layout/LinedList"/>
    <dgm:cxn modelId="{5B70426E-0991-4EEB-B4ED-C2E850D26A8F}" type="presParOf" srcId="{94343772-F3D3-4BF9-BE2A-7FE2AB7623BD}" destId="{EF28F286-79A8-4BA7-AF9A-8389024D8053}" srcOrd="2" destOrd="0" presId="urn:microsoft.com/office/officeart/2008/layout/LinedList"/>
    <dgm:cxn modelId="{764FDA5D-731F-4EDD-9237-DC263DBA9AE6}" type="presParOf" srcId="{BEB19387-1AFE-41C5-A30E-78DFF073B770}" destId="{3C0BCCBC-5459-475B-A996-1F0C7AA03F3E}" srcOrd="5" destOrd="0" presId="urn:microsoft.com/office/officeart/2008/layout/LinedList"/>
    <dgm:cxn modelId="{8D2AD318-C9FF-4EDC-8848-CDBC9EB3A2F9}" type="presParOf" srcId="{BEB19387-1AFE-41C5-A30E-78DFF073B770}" destId="{96C34127-8BDF-44D2-9F23-E070779B325E}" srcOrd="6" destOrd="0" presId="urn:microsoft.com/office/officeart/2008/layout/LinedList"/>
    <dgm:cxn modelId="{0F6BF56E-A260-49B6-AA0F-D653ED188DF0}" type="presParOf" srcId="{BEB19387-1AFE-41C5-A30E-78DFF073B770}" destId="{AE60429C-8564-4902-88CB-6736592948F7}" srcOrd="7" destOrd="0" presId="urn:microsoft.com/office/officeart/2008/layout/LinedList"/>
    <dgm:cxn modelId="{7DBC62BD-8D88-46B5-A156-D96C3DBCF3CE}" type="presParOf" srcId="{AE60429C-8564-4902-88CB-6736592948F7}" destId="{AB4774ED-5B3D-4412-9A37-82710DCE648A}" srcOrd="0" destOrd="0" presId="urn:microsoft.com/office/officeart/2008/layout/LinedList"/>
    <dgm:cxn modelId="{F68088A0-3C5F-4747-BFCF-1C63D6126484}" type="presParOf" srcId="{AE60429C-8564-4902-88CB-6736592948F7}" destId="{B79C6996-EE42-4FEF-9EF1-E54234233D76}" srcOrd="1" destOrd="0" presId="urn:microsoft.com/office/officeart/2008/layout/LinedList"/>
    <dgm:cxn modelId="{B96D2028-9806-4CCA-A09B-12431581D063}" type="presParOf" srcId="{AE60429C-8564-4902-88CB-6736592948F7}" destId="{FBA73156-F405-4890-BF7F-7E958296DDAC}" srcOrd="2" destOrd="0" presId="urn:microsoft.com/office/officeart/2008/layout/LinedList"/>
    <dgm:cxn modelId="{07B893D0-2A81-4BEB-99D9-D42BFB47FA00}" type="presParOf" srcId="{BEB19387-1AFE-41C5-A30E-78DFF073B770}" destId="{68A68F9A-226F-4644-A3F5-094A237B2DD6}" srcOrd="8" destOrd="0" presId="urn:microsoft.com/office/officeart/2008/layout/LinedList"/>
    <dgm:cxn modelId="{287F512C-85FB-4B03-AB1A-BB52E576BA55}" type="presParOf" srcId="{BEB19387-1AFE-41C5-A30E-78DFF073B770}" destId="{89FE55FA-8725-4D5F-964F-F4D1D773BD94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53D0700-8841-462E-B18A-1E106189E710}" type="doc">
      <dgm:prSet loTypeId="urn:microsoft.com/office/officeart/2005/8/layout/hList2#1" loCatId="picture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11401057-35DE-44AC-AE9F-CFA4DCD6B829}">
      <dgm:prSet phldrT="[Текст]"/>
      <dgm:spPr/>
      <dgm:t>
        <a:bodyPr/>
        <a:lstStyle/>
        <a:p>
          <a:endParaRPr lang="ru-RU" dirty="0"/>
        </a:p>
      </dgm:t>
    </dgm:pt>
    <dgm:pt modelId="{3A984C3C-8CEA-4C32-9C60-F5616239474A}" type="parTrans" cxnId="{FF70386F-8912-41DF-99E1-1BBAB364918A}">
      <dgm:prSet/>
      <dgm:spPr/>
      <dgm:t>
        <a:bodyPr/>
        <a:lstStyle/>
        <a:p>
          <a:endParaRPr lang="ru-RU"/>
        </a:p>
      </dgm:t>
    </dgm:pt>
    <dgm:pt modelId="{EDB2E5F3-383A-4CDE-8A0C-E2504EC56182}" type="sibTrans" cxnId="{FF70386F-8912-41DF-99E1-1BBAB364918A}">
      <dgm:prSet/>
      <dgm:spPr/>
      <dgm:t>
        <a:bodyPr/>
        <a:lstStyle/>
        <a:p>
          <a:endParaRPr lang="ru-RU"/>
        </a:p>
      </dgm:t>
    </dgm:pt>
    <dgm:pt modelId="{257EF000-BF52-4BFA-B5CC-A6DFEA24DFA6}">
      <dgm:prSet phldrT="[Текст]"/>
      <dgm:spPr/>
      <dgm:t>
        <a:bodyPr/>
        <a:lstStyle/>
        <a:p>
          <a:pPr algn="ctr"/>
          <a:r>
            <a:rPr lang="ru-RU" dirty="0" smtClean="0">
              <a:solidFill>
                <a:schemeClr val="tx1"/>
              </a:solidFill>
            </a:rPr>
            <a:t>Распространенный метод наглядного обучения – организация и проведение с обучающимися экскурсий. Особое значение экскурсии приобретают при проведении предметных уроков </a:t>
          </a:r>
          <a:endParaRPr lang="ru-RU" dirty="0">
            <a:solidFill>
              <a:schemeClr val="tx1"/>
            </a:solidFill>
          </a:endParaRPr>
        </a:p>
      </dgm:t>
    </dgm:pt>
    <dgm:pt modelId="{1BC7BFE9-E12D-4743-81F5-51469C7D9E03}" type="parTrans" cxnId="{71F08E51-77C3-4B8E-B11B-5EE851B93E27}">
      <dgm:prSet/>
      <dgm:spPr/>
      <dgm:t>
        <a:bodyPr/>
        <a:lstStyle/>
        <a:p>
          <a:endParaRPr lang="ru-RU"/>
        </a:p>
      </dgm:t>
    </dgm:pt>
    <dgm:pt modelId="{9AAD7CF5-9F44-4D85-8B35-880625424263}" type="sibTrans" cxnId="{71F08E51-77C3-4B8E-B11B-5EE851B93E27}">
      <dgm:prSet/>
      <dgm:spPr/>
      <dgm:t>
        <a:bodyPr/>
        <a:lstStyle/>
        <a:p>
          <a:endParaRPr lang="ru-RU"/>
        </a:p>
      </dgm:t>
    </dgm:pt>
    <dgm:pt modelId="{87FFCD88-6EAE-4F27-B9AF-7BEA4F754DE5}">
      <dgm:prSet phldrT="[Текст]"/>
      <dgm:spPr/>
      <dgm:t>
        <a:bodyPr/>
        <a:lstStyle/>
        <a:p>
          <a:pPr algn="ctr"/>
          <a:r>
            <a:rPr lang="ru-RU" dirty="0" smtClean="0">
              <a:solidFill>
                <a:schemeClr val="tx1"/>
              </a:solidFill>
            </a:rPr>
            <a:t>К наглядным методам обучения относится демонстрация кино – и видеофильмов. В настоящее время имеется возможность использования видеоматериалов практически на всех этапах учебного процесса, в особенности на уроках развития речи.</a:t>
          </a:r>
          <a:endParaRPr lang="ru-RU" dirty="0">
            <a:solidFill>
              <a:schemeClr val="tx1"/>
            </a:solidFill>
          </a:endParaRPr>
        </a:p>
      </dgm:t>
    </dgm:pt>
    <dgm:pt modelId="{D2E7ACA2-AD56-4E93-BDDD-7DD3DD48DC57}" type="parTrans" cxnId="{C9B4E3FC-AFC8-4161-AAC3-1E3F2FA8D5AF}">
      <dgm:prSet/>
      <dgm:spPr/>
      <dgm:t>
        <a:bodyPr/>
        <a:lstStyle/>
        <a:p>
          <a:endParaRPr lang="ru-RU"/>
        </a:p>
      </dgm:t>
    </dgm:pt>
    <dgm:pt modelId="{9FE32301-7A45-47A2-B83A-7F392666C43B}" type="sibTrans" cxnId="{C9B4E3FC-AFC8-4161-AAC3-1E3F2FA8D5AF}">
      <dgm:prSet/>
      <dgm:spPr/>
      <dgm:t>
        <a:bodyPr/>
        <a:lstStyle/>
        <a:p>
          <a:endParaRPr lang="ru-RU"/>
        </a:p>
      </dgm:t>
    </dgm:pt>
    <dgm:pt modelId="{957E64F3-1356-45B4-A39B-6E087D8FCE00}">
      <dgm:prSet phldrT="[Текст]" phldr="1"/>
      <dgm:spPr/>
      <dgm:t>
        <a:bodyPr/>
        <a:lstStyle/>
        <a:p>
          <a:endParaRPr lang="ru-RU" dirty="0"/>
        </a:p>
      </dgm:t>
    </dgm:pt>
    <dgm:pt modelId="{FF47C618-CB5D-4763-AB86-BA469B4E8EB7}" type="sibTrans" cxnId="{DDEBF84B-FA98-41CC-9C79-8C43D63C8A39}">
      <dgm:prSet/>
      <dgm:spPr/>
      <dgm:t>
        <a:bodyPr/>
        <a:lstStyle/>
        <a:p>
          <a:endParaRPr lang="ru-RU"/>
        </a:p>
      </dgm:t>
    </dgm:pt>
    <dgm:pt modelId="{0F398C0D-D65F-462B-98C6-7295C57C79AF}" type="parTrans" cxnId="{DDEBF84B-FA98-41CC-9C79-8C43D63C8A39}">
      <dgm:prSet/>
      <dgm:spPr/>
      <dgm:t>
        <a:bodyPr/>
        <a:lstStyle/>
        <a:p>
          <a:endParaRPr lang="ru-RU"/>
        </a:p>
      </dgm:t>
    </dgm:pt>
    <dgm:pt modelId="{F1D13B82-CD6E-4B71-8421-5E32C9B5BCEA}" type="pres">
      <dgm:prSet presAssocID="{453D0700-8841-462E-B18A-1E106189E710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783BE96-C71A-4686-9C82-12B150C02E34}" type="pres">
      <dgm:prSet presAssocID="{11401057-35DE-44AC-AE9F-CFA4DCD6B829}" presName="compositeNode" presStyleCnt="0">
        <dgm:presLayoutVars>
          <dgm:bulletEnabled val="1"/>
        </dgm:presLayoutVars>
      </dgm:prSet>
      <dgm:spPr/>
    </dgm:pt>
    <dgm:pt modelId="{B76E13A7-2693-4589-B454-DF97324841F7}" type="pres">
      <dgm:prSet presAssocID="{11401057-35DE-44AC-AE9F-CFA4DCD6B829}" presName="image" presStyleLbl="fgImgPlac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25000" r="-25000"/>
          </a:stretch>
        </a:blipFill>
      </dgm:spPr>
    </dgm:pt>
    <dgm:pt modelId="{F4512CF3-86DD-4ED0-B95E-4B9CCE436615}" type="pres">
      <dgm:prSet presAssocID="{11401057-35DE-44AC-AE9F-CFA4DCD6B829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D268CB-1AEA-4023-AB4F-97CFD0AC44B5}" type="pres">
      <dgm:prSet presAssocID="{11401057-35DE-44AC-AE9F-CFA4DCD6B829}" presName="parentNode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6255D3-7E75-4343-84BA-126C49C3B97D}" type="pres">
      <dgm:prSet presAssocID="{EDB2E5F3-383A-4CDE-8A0C-E2504EC56182}" presName="sibTrans" presStyleCnt="0"/>
      <dgm:spPr/>
    </dgm:pt>
    <dgm:pt modelId="{828D4718-6D7A-4758-A751-7EBCABF81FD4}" type="pres">
      <dgm:prSet presAssocID="{957E64F3-1356-45B4-A39B-6E087D8FCE00}" presName="compositeNode" presStyleCnt="0">
        <dgm:presLayoutVars>
          <dgm:bulletEnabled val="1"/>
        </dgm:presLayoutVars>
      </dgm:prSet>
      <dgm:spPr/>
    </dgm:pt>
    <dgm:pt modelId="{5626557B-F17F-4E89-B64E-6BE074DE6BC1}" type="pres">
      <dgm:prSet presAssocID="{957E64F3-1356-45B4-A39B-6E087D8FCE00}" presName="image" presStyleLbl="fgImgPlace1" presStyleIdx="1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25000" r="-25000"/>
          </a:stretch>
        </a:blipFill>
      </dgm:spPr>
    </dgm:pt>
    <dgm:pt modelId="{16BCB5A9-BFB6-4839-B639-EC7F177D5966}" type="pres">
      <dgm:prSet presAssocID="{957E64F3-1356-45B4-A39B-6E087D8FCE00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CE0EBE-CFD7-4CE7-8F18-92BACBE9F4A0}" type="pres">
      <dgm:prSet presAssocID="{957E64F3-1356-45B4-A39B-6E087D8FCE00}" presName="parentNode" presStyleLbl="revTx" presStyleIdx="1" presStyleCnt="2" custFlipHor="1" custScaleX="10038" custScaleY="14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EBF84B-FA98-41CC-9C79-8C43D63C8A39}" srcId="{453D0700-8841-462E-B18A-1E106189E710}" destId="{957E64F3-1356-45B4-A39B-6E087D8FCE00}" srcOrd="1" destOrd="0" parTransId="{0F398C0D-D65F-462B-98C6-7295C57C79AF}" sibTransId="{FF47C618-CB5D-4763-AB86-BA469B4E8EB7}"/>
    <dgm:cxn modelId="{3B0AE06C-6CAC-41A8-B1D1-2C626FEE749A}" type="presOf" srcId="{957E64F3-1356-45B4-A39B-6E087D8FCE00}" destId="{31CE0EBE-CFD7-4CE7-8F18-92BACBE9F4A0}" srcOrd="0" destOrd="0" presId="urn:microsoft.com/office/officeart/2005/8/layout/hList2#1"/>
    <dgm:cxn modelId="{6EBE87B9-9059-4FB0-9D77-97DD6165EDD5}" type="presOf" srcId="{87FFCD88-6EAE-4F27-B9AF-7BEA4F754DE5}" destId="{16BCB5A9-BFB6-4839-B639-EC7F177D5966}" srcOrd="0" destOrd="0" presId="urn:microsoft.com/office/officeart/2005/8/layout/hList2#1"/>
    <dgm:cxn modelId="{FF70386F-8912-41DF-99E1-1BBAB364918A}" srcId="{453D0700-8841-462E-B18A-1E106189E710}" destId="{11401057-35DE-44AC-AE9F-CFA4DCD6B829}" srcOrd="0" destOrd="0" parTransId="{3A984C3C-8CEA-4C32-9C60-F5616239474A}" sibTransId="{EDB2E5F3-383A-4CDE-8A0C-E2504EC56182}"/>
    <dgm:cxn modelId="{8098456C-C7F3-4A90-8FED-492BF45568B8}" type="presOf" srcId="{453D0700-8841-462E-B18A-1E106189E710}" destId="{F1D13B82-CD6E-4B71-8421-5E32C9B5BCEA}" srcOrd="0" destOrd="0" presId="urn:microsoft.com/office/officeart/2005/8/layout/hList2#1"/>
    <dgm:cxn modelId="{61311B88-B93B-4E1A-BA99-29053FE327BE}" type="presOf" srcId="{11401057-35DE-44AC-AE9F-CFA4DCD6B829}" destId="{AFD268CB-1AEA-4023-AB4F-97CFD0AC44B5}" srcOrd="0" destOrd="0" presId="urn:microsoft.com/office/officeart/2005/8/layout/hList2#1"/>
    <dgm:cxn modelId="{71F08E51-77C3-4B8E-B11B-5EE851B93E27}" srcId="{11401057-35DE-44AC-AE9F-CFA4DCD6B829}" destId="{257EF000-BF52-4BFA-B5CC-A6DFEA24DFA6}" srcOrd="0" destOrd="0" parTransId="{1BC7BFE9-E12D-4743-81F5-51469C7D9E03}" sibTransId="{9AAD7CF5-9F44-4D85-8B35-880625424263}"/>
    <dgm:cxn modelId="{1E4F90B2-08FD-4BEF-975C-154521D9CE2F}" type="presOf" srcId="{257EF000-BF52-4BFA-B5CC-A6DFEA24DFA6}" destId="{F4512CF3-86DD-4ED0-B95E-4B9CCE436615}" srcOrd="0" destOrd="0" presId="urn:microsoft.com/office/officeart/2005/8/layout/hList2#1"/>
    <dgm:cxn modelId="{C9B4E3FC-AFC8-4161-AAC3-1E3F2FA8D5AF}" srcId="{957E64F3-1356-45B4-A39B-6E087D8FCE00}" destId="{87FFCD88-6EAE-4F27-B9AF-7BEA4F754DE5}" srcOrd="0" destOrd="0" parTransId="{D2E7ACA2-AD56-4E93-BDDD-7DD3DD48DC57}" sibTransId="{9FE32301-7A45-47A2-B83A-7F392666C43B}"/>
    <dgm:cxn modelId="{76A48DD0-A259-43AE-9C83-C20CD8E04656}" type="presParOf" srcId="{F1D13B82-CD6E-4B71-8421-5E32C9B5BCEA}" destId="{0783BE96-C71A-4686-9C82-12B150C02E34}" srcOrd="0" destOrd="0" presId="urn:microsoft.com/office/officeart/2005/8/layout/hList2#1"/>
    <dgm:cxn modelId="{526D18C8-02E6-4068-9E42-931EF8443C10}" type="presParOf" srcId="{0783BE96-C71A-4686-9C82-12B150C02E34}" destId="{B76E13A7-2693-4589-B454-DF97324841F7}" srcOrd="0" destOrd="0" presId="urn:microsoft.com/office/officeart/2005/8/layout/hList2#1"/>
    <dgm:cxn modelId="{F732B7B1-0A26-448D-ADA8-44919A799129}" type="presParOf" srcId="{0783BE96-C71A-4686-9C82-12B150C02E34}" destId="{F4512CF3-86DD-4ED0-B95E-4B9CCE436615}" srcOrd="1" destOrd="0" presId="urn:microsoft.com/office/officeart/2005/8/layout/hList2#1"/>
    <dgm:cxn modelId="{0059157A-D0D7-4682-BA1D-2CF972CD89CE}" type="presParOf" srcId="{0783BE96-C71A-4686-9C82-12B150C02E34}" destId="{AFD268CB-1AEA-4023-AB4F-97CFD0AC44B5}" srcOrd="2" destOrd="0" presId="urn:microsoft.com/office/officeart/2005/8/layout/hList2#1"/>
    <dgm:cxn modelId="{5CD92B9B-E05D-4315-879D-786867DD9F57}" type="presParOf" srcId="{F1D13B82-CD6E-4B71-8421-5E32C9B5BCEA}" destId="{DF6255D3-7E75-4343-84BA-126C49C3B97D}" srcOrd="1" destOrd="0" presId="urn:microsoft.com/office/officeart/2005/8/layout/hList2#1"/>
    <dgm:cxn modelId="{2FC0F2E8-18AB-43FF-8DED-82655897FF03}" type="presParOf" srcId="{F1D13B82-CD6E-4B71-8421-5E32C9B5BCEA}" destId="{828D4718-6D7A-4758-A751-7EBCABF81FD4}" srcOrd="2" destOrd="0" presId="urn:microsoft.com/office/officeart/2005/8/layout/hList2#1"/>
    <dgm:cxn modelId="{FC3C9285-2B35-4FF4-AEB1-35275E61DB4F}" type="presParOf" srcId="{828D4718-6D7A-4758-A751-7EBCABF81FD4}" destId="{5626557B-F17F-4E89-B64E-6BE074DE6BC1}" srcOrd="0" destOrd="0" presId="urn:microsoft.com/office/officeart/2005/8/layout/hList2#1"/>
    <dgm:cxn modelId="{7E506EE4-EBC5-458D-A166-4B2D17FE704B}" type="presParOf" srcId="{828D4718-6D7A-4758-A751-7EBCABF81FD4}" destId="{16BCB5A9-BFB6-4839-B639-EC7F177D5966}" srcOrd="1" destOrd="0" presId="urn:microsoft.com/office/officeart/2005/8/layout/hList2#1"/>
    <dgm:cxn modelId="{95A4E9AE-B8D8-4ED2-AC5F-E63CB0BDB65A}" type="presParOf" srcId="{828D4718-6D7A-4758-A751-7EBCABF81FD4}" destId="{31CE0EBE-CFD7-4CE7-8F18-92BACBE9F4A0}" srcOrd="2" destOrd="0" presId="urn:microsoft.com/office/officeart/2005/8/layout/h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B92A3AD-2980-4B24-90E4-8C8550D18494}" type="doc">
      <dgm:prSet loTypeId="urn:microsoft.com/office/officeart/2005/8/layout/arrow5" loCatId="process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2F8165D8-76AD-423A-8A03-A6E9761156D2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Особенности организации каждого урока с детьми с ограниченными возможностями   </a:t>
          </a:r>
          <a:r>
            <a:rPr lang="ru-RU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здоровья-проведение</a:t>
          </a:r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подвижных игр и физкультурных, ритмических упражнений, выполняемых под песенку.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C3C5399-E04A-4EE4-92F3-A9BDB8D2D363}" type="parTrans" cxnId="{644A5FF1-6D72-4005-96B0-B2494F60C0AE}">
      <dgm:prSet/>
      <dgm:spPr/>
      <dgm:t>
        <a:bodyPr/>
        <a:lstStyle/>
        <a:p>
          <a:endParaRPr lang="ru-RU"/>
        </a:p>
      </dgm:t>
    </dgm:pt>
    <dgm:pt modelId="{4240DC9B-DA62-4E8A-BF15-F51E95C77DB3}" type="sibTrans" cxnId="{644A5FF1-6D72-4005-96B0-B2494F60C0AE}">
      <dgm:prSet/>
      <dgm:spPr/>
      <dgm:t>
        <a:bodyPr/>
        <a:lstStyle/>
        <a:p>
          <a:endParaRPr lang="ru-RU"/>
        </a:p>
      </dgm:t>
    </dgm:pt>
    <dgm:pt modelId="{3D3212FA-3309-4251-91AB-ECDB538AE7FA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Недопустимо, </a:t>
          </a:r>
          <a:r>
            <a:rPr lang="ru-RU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чтобы  дети </a:t>
          </a:r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весь урок сидели за своими партами, как бы интересно ни было построено занятие. Двигательные упражнения и игры должны проводиться либо в середине урока, либо к концу его.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7A5EDBF-F987-4F3B-B866-91FEBAD3AAD0}" type="parTrans" cxnId="{3BC566EB-8CC9-4C9B-A5F6-C175F82E79E5}">
      <dgm:prSet/>
      <dgm:spPr/>
      <dgm:t>
        <a:bodyPr/>
        <a:lstStyle/>
        <a:p>
          <a:endParaRPr lang="ru-RU"/>
        </a:p>
      </dgm:t>
    </dgm:pt>
    <dgm:pt modelId="{929F7F35-6FFB-4657-A807-ABAF96232578}" type="sibTrans" cxnId="{3BC566EB-8CC9-4C9B-A5F6-C175F82E79E5}">
      <dgm:prSet/>
      <dgm:spPr/>
      <dgm:t>
        <a:bodyPr/>
        <a:lstStyle/>
        <a:p>
          <a:endParaRPr lang="ru-RU"/>
        </a:p>
      </dgm:t>
    </dgm:pt>
    <dgm:pt modelId="{3EE7BCE9-E636-42B5-8453-2A0D9B4EC092}" type="pres">
      <dgm:prSet presAssocID="{FB92A3AD-2980-4B24-90E4-8C8550D1849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2B4208C-4791-46E8-B622-014743F3DB38}" type="pres">
      <dgm:prSet presAssocID="{2F8165D8-76AD-423A-8A03-A6E9761156D2}" presName="arrow" presStyleLbl="node1" presStyleIdx="0" presStyleCnt="2" custScaleX="1580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F28C0B-D4A2-4E4C-B20F-7CCC7AEFF8D7}" type="pres">
      <dgm:prSet presAssocID="{3D3212FA-3309-4251-91AB-ECDB538AE7FA}" presName="arrow" presStyleLbl="node1" presStyleIdx="1" presStyleCnt="2" custScaleX="1580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E672E8-3B16-42AA-A656-275BC7F61432}" type="presOf" srcId="{2F8165D8-76AD-423A-8A03-A6E9761156D2}" destId="{52B4208C-4791-46E8-B622-014743F3DB38}" srcOrd="0" destOrd="0" presId="urn:microsoft.com/office/officeart/2005/8/layout/arrow5"/>
    <dgm:cxn modelId="{4278D669-A2A6-471C-9F3D-913D450CE576}" type="presOf" srcId="{3D3212FA-3309-4251-91AB-ECDB538AE7FA}" destId="{7EF28C0B-D4A2-4E4C-B20F-7CCC7AEFF8D7}" srcOrd="0" destOrd="0" presId="urn:microsoft.com/office/officeart/2005/8/layout/arrow5"/>
    <dgm:cxn modelId="{644A5FF1-6D72-4005-96B0-B2494F60C0AE}" srcId="{FB92A3AD-2980-4B24-90E4-8C8550D18494}" destId="{2F8165D8-76AD-423A-8A03-A6E9761156D2}" srcOrd="0" destOrd="0" parTransId="{8C3C5399-E04A-4EE4-92F3-A9BDB8D2D363}" sibTransId="{4240DC9B-DA62-4E8A-BF15-F51E95C77DB3}"/>
    <dgm:cxn modelId="{361C1671-7D47-46BB-BE9A-4CA57C7454B7}" type="presOf" srcId="{FB92A3AD-2980-4B24-90E4-8C8550D18494}" destId="{3EE7BCE9-E636-42B5-8453-2A0D9B4EC092}" srcOrd="0" destOrd="0" presId="urn:microsoft.com/office/officeart/2005/8/layout/arrow5"/>
    <dgm:cxn modelId="{3BC566EB-8CC9-4C9B-A5F6-C175F82E79E5}" srcId="{FB92A3AD-2980-4B24-90E4-8C8550D18494}" destId="{3D3212FA-3309-4251-91AB-ECDB538AE7FA}" srcOrd="1" destOrd="0" parTransId="{C7A5EDBF-F987-4F3B-B866-91FEBAD3AAD0}" sibTransId="{929F7F35-6FFB-4657-A807-ABAF96232578}"/>
    <dgm:cxn modelId="{F2295369-907D-42DC-B8B7-3E911B72CC9A}" type="presParOf" srcId="{3EE7BCE9-E636-42B5-8453-2A0D9B4EC092}" destId="{52B4208C-4791-46E8-B622-014743F3DB38}" srcOrd="0" destOrd="0" presId="urn:microsoft.com/office/officeart/2005/8/layout/arrow5"/>
    <dgm:cxn modelId="{7A46FDA5-3ED6-43FA-9A9C-E0C2337BEC75}" type="presParOf" srcId="{3EE7BCE9-E636-42B5-8453-2A0D9B4EC092}" destId="{7EF28C0B-D4A2-4E4C-B20F-7CCC7AEFF8D7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1A66A0E-2214-4E70-9FE9-46451F696D3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8C4AA0-AC6B-4F8F-A5E2-BB5956C23AF0}">
      <dgm:prSet phldrT="[Текст]" custT="1"/>
      <dgm:spPr/>
      <dgm:t>
        <a:bodyPr/>
        <a:lstStyle/>
        <a:p>
          <a:pPr algn="ctr">
            <a:lnSpc>
              <a:spcPct val="200000"/>
            </a:lnSpc>
            <a:spcAft>
              <a:spcPts val="0"/>
            </a:spcAft>
          </a:pP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Особенно недопустимо: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5BD9411-C288-4E31-801C-A561503753E4}" type="parTrans" cxnId="{345EB954-1F64-4B3B-B1D4-AC178ABAC9D6}">
      <dgm:prSet/>
      <dgm:spPr/>
      <dgm:t>
        <a:bodyPr/>
        <a:lstStyle/>
        <a:p>
          <a:endParaRPr lang="ru-RU"/>
        </a:p>
      </dgm:t>
    </dgm:pt>
    <dgm:pt modelId="{DA130DB3-B420-42B8-AD87-734CD8DF32AB}" type="sibTrans" cxnId="{345EB954-1F64-4B3B-B1D4-AC178ABAC9D6}">
      <dgm:prSet/>
      <dgm:spPr/>
      <dgm:t>
        <a:bodyPr/>
        <a:lstStyle/>
        <a:p>
          <a:endParaRPr lang="ru-RU"/>
        </a:p>
      </dgm:t>
    </dgm:pt>
    <dgm:pt modelId="{63C5498E-257C-4F64-A01D-6CEA0BF1029D}">
      <dgm:prSet phldrT="[Текст]" custT="1"/>
      <dgm:spPr/>
      <dgm:t>
        <a:bodyPr/>
        <a:lstStyle/>
        <a:p>
          <a:pPr algn="just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Обучение на завышенном материале, без необходимого его осмысления методом многократного повторения.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61083526-B731-4A24-965C-7EA6EA4DDF84}" type="parTrans" cxnId="{AC058F8F-787C-44F4-983F-FFAE7FBC7899}">
      <dgm:prSet/>
      <dgm:spPr/>
      <dgm:t>
        <a:bodyPr/>
        <a:lstStyle/>
        <a:p>
          <a:endParaRPr lang="ru-RU"/>
        </a:p>
      </dgm:t>
    </dgm:pt>
    <dgm:pt modelId="{F338CD9B-61DA-4E53-9715-35726306F8AE}" type="sibTrans" cxnId="{AC058F8F-787C-44F4-983F-FFAE7FBC7899}">
      <dgm:prSet/>
      <dgm:spPr/>
      <dgm:t>
        <a:bodyPr/>
        <a:lstStyle/>
        <a:p>
          <a:endParaRPr lang="ru-RU"/>
        </a:p>
      </dgm:t>
    </dgm:pt>
    <dgm:pt modelId="{F81198C6-D8A0-4E15-9CD5-74670A22DD68}">
      <dgm:prSet phldrT="[Текст]" custT="1"/>
      <dgm:spPr/>
      <dgm:t>
        <a:bodyPr/>
        <a:lstStyle/>
        <a:p>
          <a:pPr algn="just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Обучение с опорой только на слово, в расчете на механическое запоминание.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EF44E366-6749-4949-8829-494599BC8CAB}" type="parTrans" cxnId="{A5A949A2-AFA1-45DA-9C7F-A57815F9F6EE}">
      <dgm:prSet/>
      <dgm:spPr/>
      <dgm:t>
        <a:bodyPr/>
        <a:lstStyle/>
        <a:p>
          <a:endParaRPr lang="ru-RU"/>
        </a:p>
      </dgm:t>
    </dgm:pt>
    <dgm:pt modelId="{708D5913-30B0-4199-BC1B-3011CF892331}" type="sibTrans" cxnId="{A5A949A2-AFA1-45DA-9C7F-A57815F9F6EE}">
      <dgm:prSet/>
      <dgm:spPr/>
      <dgm:t>
        <a:bodyPr/>
        <a:lstStyle/>
        <a:p>
          <a:endParaRPr lang="ru-RU"/>
        </a:p>
      </dgm:t>
    </dgm:pt>
    <dgm:pt modelId="{AACE4A5B-E31D-4250-8628-B727A89E7481}">
      <dgm:prSet phldrT="[Текст]" custT="1"/>
      <dgm:spPr/>
      <dgm:t>
        <a:bodyPr/>
        <a:lstStyle/>
        <a:p>
          <a:pPr algn="just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Использование текстов и вопросно-ответного методов без опоры на наглядность, на реальные адекватные представления детей и наглядно-действенное и наглядно-образное мышление обучающихся.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9A59DAC7-BFC3-460D-91A5-1C7DB793CB9B}" type="parTrans" cxnId="{85144BDC-E611-4A2B-9A04-A114931A1B8A}">
      <dgm:prSet/>
      <dgm:spPr/>
      <dgm:t>
        <a:bodyPr/>
        <a:lstStyle/>
        <a:p>
          <a:endParaRPr lang="ru-RU"/>
        </a:p>
      </dgm:t>
    </dgm:pt>
    <dgm:pt modelId="{1C5B6FE0-EDEC-4490-BE1D-3278B6DC51B6}" type="sibTrans" cxnId="{85144BDC-E611-4A2B-9A04-A114931A1B8A}">
      <dgm:prSet/>
      <dgm:spPr/>
      <dgm:t>
        <a:bodyPr/>
        <a:lstStyle/>
        <a:p>
          <a:endParaRPr lang="ru-RU"/>
        </a:p>
      </dgm:t>
    </dgm:pt>
    <dgm:pt modelId="{D8FBB002-710A-420B-B834-0352B043B7F4}">
      <dgm:prSet phldrT="[Текст]" custT="1"/>
      <dgm:spPr/>
      <dgm:t>
        <a:bodyPr/>
        <a:lstStyle/>
        <a:p>
          <a:pPr algn="just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Оперирование заученными штампами и бессмысленное манипулирование цифрами при обучении счету.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2B86127D-BEA8-487A-8A05-2333E09AFC72}" type="parTrans" cxnId="{B7A8FD9E-7437-48E8-8DA4-F3C4C0E4FB26}">
      <dgm:prSet/>
      <dgm:spPr/>
      <dgm:t>
        <a:bodyPr/>
        <a:lstStyle/>
        <a:p>
          <a:endParaRPr lang="ru-RU"/>
        </a:p>
      </dgm:t>
    </dgm:pt>
    <dgm:pt modelId="{55C08A08-FC1F-4E60-87B9-5160E79405CE}" type="sibTrans" cxnId="{B7A8FD9E-7437-48E8-8DA4-F3C4C0E4FB26}">
      <dgm:prSet/>
      <dgm:spPr/>
      <dgm:t>
        <a:bodyPr/>
        <a:lstStyle/>
        <a:p>
          <a:endParaRPr lang="ru-RU"/>
        </a:p>
      </dgm:t>
    </dgm:pt>
    <dgm:pt modelId="{1A8673D7-E15B-41F9-BD74-03915557FA0A}" type="pres">
      <dgm:prSet presAssocID="{F1A66A0E-2214-4E70-9FE9-46451F696D3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90C633B3-A7E7-47D4-A83B-5B860A52454D}" type="pres">
      <dgm:prSet presAssocID="{A58C4AA0-AC6B-4F8F-A5E2-BB5956C23AF0}" presName="thickLine" presStyleLbl="alignNode1" presStyleIdx="0" presStyleCnt="1"/>
      <dgm:spPr/>
    </dgm:pt>
    <dgm:pt modelId="{1D1585E3-2261-441E-BE11-2B1946B5B0B3}" type="pres">
      <dgm:prSet presAssocID="{A58C4AA0-AC6B-4F8F-A5E2-BB5956C23AF0}" presName="horz1" presStyleCnt="0"/>
      <dgm:spPr/>
    </dgm:pt>
    <dgm:pt modelId="{7029E7F3-1801-4550-81ED-2D6EEC0B1044}" type="pres">
      <dgm:prSet presAssocID="{A58C4AA0-AC6B-4F8F-A5E2-BB5956C23AF0}" presName="tx1" presStyleLbl="revTx" presStyleIdx="0" presStyleCnt="5"/>
      <dgm:spPr/>
      <dgm:t>
        <a:bodyPr/>
        <a:lstStyle/>
        <a:p>
          <a:endParaRPr lang="ru-RU"/>
        </a:p>
      </dgm:t>
    </dgm:pt>
    <dgm:pt modelId="{A931F40E-66C7-4545-A7EF-0014092C0FBF}" type="pres">
      <dgm:prSet presAssocID="{A58C4AA0-AC6B-4F8F-A5E2-BB5956C23AF0}" presName="vert1" presStyleCnt="0"/>
      <dgm:spPr/>
    </dgm:pt>
    <dgm:pt modelId="{2F5DBCBA-A655-430B-9DB2-661ED09CCB03}" type="pres">
      <dgm:prSet presAssocID="{63C5498E-257C-4F64-A01D-6CEA0BF1029D}" presName="vertSpace2a" presStyleCnt="0"/>
      <dgm:spPr/>
    </dgm:pt>
    <dgm:pt modelId="{A885D021-2C15-4016-853D-247ABD70C028}" type="pres">
      <dgm:prSet presAssocID="{63C5498E-257C-4F64-A01D-6CEA0BF1029D}" presName="horz2" presStyleCnt="0"/>
      <dgm:spPr/>
    </dgm:pt>
    <dgm:pt modelId="{19446256-FCEE-4901-A748-D2F72A35BD4E}" type="pres">
      <dgm:prSet presAssocID="{63C5498E-257C-4F64-A01D-6CEA0BF1029D}" presName="horzSpace2" presStyleCnt="0"/>
      <dgm:spPr/>
    </dgm:pt>
    <dgm:pt modelId="{65A47713-3F84-4BCF-A0A1-AC832C86A80B}" type="pres">
      <dgm:prSet presAssocID="{63C5498E-257C-4F64-A01D-6CEA0BF1029D}" presName="tx2" presStyleLbl="revTx" presStyleIdx="1" presStyleCnt="5"/>
      <dgm:spPr/>
      <dgm:t>
        <a:bodyPr/>
        <a:lstStyle/>
        <a:p>
          <a:endParaRPr lang="ru-RU"/>
        </a:p>
      </dgm:t>
    </dgm:pt>
    <dgm:pt modelId="{EAB5D92E-89FB-4570-A519-617FEF295AB7}" type="pres">
      <dgm:prSet presAssocID="{63C5498E-257C-4F64-A01D-6CEA0BF1029D}" presName="vert2" presStyleCnt="0"/>
      <dgm:spPr/>
    </dgm:pt>
    <dgm:pt modelId="{5FFF6C86-E73D-4E4A-88DD-FDDD96811E4A}" type="pres">
      <dgm:prSet presAssocID="{63C5498E-257C-4F64-A01D-6CEA0BF1029D}" presName="thinLine2b" presStyleLbl="callout" presStyleIdx="0" presStyleCnt="4"/>
      <dgm:spPr/>
    </dgm:pt>
    <dgm:pt modelId="{2798935F-7138-4F57-9023-B3150D69E5C4}" type="pres">
      <dgm:prSet presAssocID="{63C5498E-257C-4F64-A01D-6CEA0BF1029D}" presName="vertSpace2b" presStyleCnt="0"/>
      <dgm:spPr/>
    </dgm:pt>
    <dgm:pt modelId="{D8617DB3-26C8-44D7-8EEE-22349F0EC7FF}" type="pres">
      <dgm:prSet presAssocID="{F81198C6-D8A0-4E15-9CD5-74670A22DD68}" presName="horz2" presStyleCnt="0"/>
      <dgm:spPr/>
    </dgm:pt>
    <dgm:pt modelId="{574CA008-6F6F-402A-BE8F-E181969836AA}" type="pres">
      <dgm:prSet presAssocID="{F81198C6-D8A0-4E15-9CD5-74670A22DD68}" presName="horzSpace2" presStyleCnt="0"/>
      <dgm:spPr/>
    </dgm:pt>
    <dgm:pt modelId="{638B0B3C-5D53-4055-B6DB-1D2A32B5C0F4}" type="pres">
      <dgm:prSet presAssocID="{F81198C6-D8A0-4E15-9CD5-74670A22DD68}" presName="tx2" presStyleLbl="revTx" presStyleIdx="2" presStyleCnt="5"/>
      <dgm:spPr/>
      <dgm:t>
        <a:bodyPr/>
        <a:lstStyle/>
        <a:p>
          <a:endParaRPr lang="ru-RU"/>
        </a:p>
      </dgm:t>
    </dgm:pt>
    <dgm:pt modelId="{1E77B706-C2F3-4420-BB6C-7DFB52161066}" type="pres">
      <dgm:prSet presAssocID="{F81198C6-D8A0-4E15-9CD5-74670A22DD68}" presName="vert2" presStyleCnt="0"/>
      <dgm:spPr/>
    </dgm:pt>
    <dgm:pt modelId="{571538B5-4F75-4E3B-BF4D-1AA2B5616D08}" type="pres">
      <dgm:prSet presAssocID="{F81198C6-D8A0-4E15-9CD5-74670A22DD68}" presName="thinLine2b" presStyleLbl="callout" presStyleIdx="1" presStyleCnt="4"/>
      <dgm:spPr/>
    </dgm:pt>
    <dgm:pt modelId="{66956D3E-38C9-4E00-986F-375CC5E095B4}" type="pres">
      <dgm:prSet presAssocID="{F81198C6-D8A0-4E15-9CD5-74670A22DD68}" presName="vertSpace2b" presStyleCnt="0"/>
      <dgm:spPr/>
    </dgm:pt>
    <dgm:pt modelId="{1CDC348D-73F8-4C7B-A7A3-03CA46AA741E}" type="pres">
      <dgm:prSet presAssocID="{AACE4A5B-E31D-4250-8628-B727A89E7481}" presName="horz2" presStyleCnt="0"/>
      <dgm:spPr/>
    </dgm:pt>
    <dgm:pt modelId="{EF68BEA7-2FCE-4144-9901-8BC0FDA98FA3}" type="pres">
      <dgm:prSet presAssocID="{AACE4A5B-E31D-4250-8628-B727A89E7481}" presName="horzSpace2" presStyleCnt="0"/>
      <dgm:spPr/>
    </dgm:pt>
    <dgm:pt modelId="{ED01333D-60B3-4D06-96F6-4689028FFB4D}" type="pres">
      <dgm:prSet presAssocID="{AACE4A5B-E31D-4250-8628-B727A89E7481}" presName="tx2" presStyleLbl="revTx" presStyleIdx="3" presStyleCnt="5"/>
      <dgm:spPr/>
      <dgm:t>
        <a:bodyPr/>
        <a:lstStyle/>
        <a:p>
          <a:endParaRPr lang="ru-RU"/>
        </a:p>
      </dgm:t>
    </dgm:pt>
    <dgm:pt modelId="{32729C34-16FF-458B-A828-40CF1E4CD16F}" type="pres">
      <dgm:prSet presAssocID="{AACE4A5B-E31D-4250-8628-B727A89E7481}" presName="vert2" presStyleCnt="0"/>
      <dgm:spPr/>
    </dgm:pt>
    <dgm:pt modelId="{225FE432-1E27-4999-B8DA-F4F810635A31}" type="pres">
      <dgm:prSet presAssocID="{AACE4A5B-E31D-4250-8628-B727A89E7481}" presName="thinLine2b" presStyleLbl="callout" presStyleIdx="2" presStyleCnt="4"/>
      <dgm:spPr/>
    </dgm:pt>
    <dgm:pt modelId="{1536D3ED-86B4-44CC-AB3D-BA12ACC816BC}" type="pres">
      <dgm:prSet presAssocID="{AACE4A5B-E31D-4250-8628-B727A89E7481}" presName="vertSpace2b" presStyleCnt="0"/>
      <dgm:spPr/>
    </dgm:pt>
    <dgm:pt modelId="{88A94E72-B3DE-450E-9112-B3D1E42A9FCB}" type="pres">
      <dgm:prSet presAssocID="{D8FBB002-710A-420B-B834-0352B043B7F4}" presName="horz2" presStyleCnt="0"/>
      <dgm:spPr/>
    </dgm:pt>
    <dgm:pt modelId="{C0393C7A-121C-4A86-95F8-53C62711DED6}" type="pres">
      <dgm:prSet presAssocID="{D8FBB002-710A-420B-B834-0352B043B7F4}" presName="horzSpace2" presStyleCnt="0"/>
      <dgm:spPr/>
    </dgm:pt>
    <dgm:pt modelId="{05DC0E75-E49F-43A8-BDCD-839479BF76A2}" type="pres">
      <dgm:prSet presAssocID="{D8FBB002-710A-420B-B834-0352B043B7F4}" presName="tx2" presStyleLbl="revTx" presStyleIdx="4" presStyleCnt="5"/>
      <dgm:spPr/>
      <dgm:t>
        <a:bodyPr/>
        <a:lstStyle/>
        <a:p>
          <a:endParaRPr lang="ru-RU"/>
        </a:p>
      </dgm:t>
    </dgm:pt>
    <dgm:pt modelId="{C225116D-A181-498B-A78B-7456711FCBBB}" type="pres">
      <dgm:prSet presAssocID="{D8FBB002-710A-420B-B834-0352B043B7F4}" presName="vert2" presStyleCnt="0"/>
      <dgm:spPr/>
    </dgm:pt>
    <dgm:pt modelId="{89F5959F-32CA-4AA8-AB39-27ABB666D778}" type="pres">
      <dgm:prSet presAssocID="{D8FBB002-710A-420B-B834-0352B043B7F4}" presName="thinLine2b" presStyleLbl="callout" presStyleIdx="3" presStyleCnt="4"/>
      <dgm:spPr/>
    </dgm:pt>
    <dgm:pt modelId="{6D090636-6326-4BC6-971B-19F0906D5407}" type="pres">
      <dgm:prSet presAssocID="{D8FBB002-710A-420B-B834-0352B043B7F4}" presName="vertSpace2b" presStyleCnt="0"/>
      <dgm:spPr/>
    </dgm:pt>
  </dgm:ptLst>
  <dgm:cxnLst>
    <dgm:cxn modelId="{0A85B757-4851-4CCC-8F56-9187C995CB4F}" type="presOf" srcId="{A58C4AA0-AC6B-4F8F-A5E2-BB5956C23AF0}" destId="{7029E7F3-1801-4550-81ED-2D6EEC0B1044}" srcOrd="0" destOrd="0" presId="urn:microsoft.com/office/officeart/2008/layout/LinedList"/>
    <dgm:cxn modelId="{E95F8E4F-00BD-4A69-9915-63D81CE88114}" type="presOf" srcId="{63C5498E-257C-4F64-A01D-6CEA0BF1029D}" destId="{65A47713-3F84-4BCF-A0A1-AC832C86A80B}" srcOrd="0" destOrd="0" presId="urn:microsoft.com/office/officeart/2008/layout/LinedList"/>
    <dgm:cxn modelId="{85144BDC-E611-4A2B-9A04-A114931A1B8A}" srcId="{A58C4AA0-AC6B-4F8F-A5E2-BB5956C23AF0}" destId="{AACE4A5B-E31D-4250-8628-B727A89E7481}" srcOrd="2" destOrd="0" parTransId="{9A59DAC7-BFC3-460D-91A5-1C7DB793CB9B}" sibTransId="{1C5B6FE0-EDEC-4490-BE1D-3278B6DC51B6}"/>
    <dgm:cxn modelId="{A5A949A2-AFA1-45DA-9C7F-A57815F9F6EE}" srcId="{A58C4AA0-AC6B-4F8F-A5E2-BB5956C23AF0}" destId="{F81198C6-D8A0-4E15-9CD5-74670A22DD68}" srcOrd="1" destOrd="0" parTransId="{EF44E366-6749-4949-8829-494599BC8CAB}" sibTransId="{708D5913-30B0-4199-BC1B-3011CF892331}"/>
    <dgm:cxn modelId="{BEBAB3CB-EE1A-4273-8DFA-804A3C594FF1}" type="presOf" srcId="{F1A66A0E-2214-4E70-9FE9-46451F696D3D}" destId="{1A8673D7-E15B-41F9-BD74-03915557FA0A}" srcOrd="0" destOrd="0" presId="urn:microsoft.com/office/officeart/2008/layout/LinedList"/>
    <dgm:cxn modelId="{9AB76257-B3BF-4775-B2CF-C816FC2F7260}" type="presOf" srcId="{D8FBB002-710A-420B-B834-0352B043B7F4}" destId="{05DC0E75-E49F-43A8-BDCD-839479BF76A2}" srcOrd="0" destOrd="0" presId="urn:microsoft.com/office/officeart/2008/layout/LinedList"/>
    <dgm:cxn modelId="{1E206E54-4000-40FC-BD62-D9A4FDA93C96}" type="presOf" srcId="{F81198C6-D8A0-4E15-9CD5-74670A22DD68}" destId="{638B0B3C-5D53-4055-B6DB-1D2A32B5C0F4}" srcOrd="0" destOrd="0" presId="urn:microsoft.com/office/officeart/2008/layout/LinedList"/>
    <dgm:cxn modelId="{AC058F8F-787C-44F4-983F-FFAE7FBC7899}" srcId="{A58C4AA0-AC6B-4F8F-A5E2-BB5956C23AF0}" destId="{63C5498E-257C-4F64-A01D-6CEA0BF1029D}" srcOrd="0" destOrd="0" parTransId="{61083526-B731-4A24-965C-7EA6EA4DDF84}" sibTransId="{F338CD9B-61DA-4E53-9715-35726306F8AE}"/>
    <dgm:cxn modelId="{B7A8FD9E-7437-48E8-8DA4-F3C4C0E4FB26}" srcId="{A58C4AA0-AC6B-4F8F-A5E2-BB5956C23AF0}" destId="{D8FBB002-710A-420B-B834-0352B043B7F4}" srcOrd="3" destOrd="0" parTransId="{2B86127D-BEA8-487A-8A05-2333E09AFC72}" sibTransId="{55C08A08-FC1F-4E60-87B9-5160E79405CE}"/>
    <dgm:cxn modelId="{345EB954-1F64-4B3B-B1D4-AC178ABAC9D6}" srcId="{F1A66A0E-2214-4E70-9FE9-46451F696D3D}" destId="{A58C4AA0-AC6B-4F8F-A5E2-BB5956C23AF0}" srcOrd="0" destOrd="0" parTransId="{25BD9411-C288-4E31-801C-A561503753E4}" sibTransId="{DA130DB3-B420-42B8-AD87-734CD8DF32AB}"/>
    <dgm:cxn modelId="{428394E0-53C5-433A-9D07-CCE1A5A87491}" type="presOf" srcId="{AACE4A5B-E31D-4250-8628-B727A89E7481}" destId="{ED01333D-60B3-4D06-96F6-4689028FFB4D}" srcOrd="0" destOrd="0" presId="urn:microsoft.com/office/officeart/2008/layout/LinedList"/>
    <dgm:cxn modelId="{194EB0BC-0ECC-430A-AD07-0EF423FAAEC5}" type="presParOf" srcId="{1A8673D7-E15B-41F9-BD74-03915557FA0A}" destId="{90C633B3-A7E7-47D4-A83B-5B860A52454D}" srcOrd="0" destOrd="0" presId="urn:microsoft.com/office/officeart/2008/layout/LinedList"/>
    <dgm:cxn modelId="{BFFAC697-1B4B-4EF6-ABF4-2E7A0D60C083}" type="presParOf" srcId="{1A8673D7-E15B-41F9-BD74-03915557FA0A}" destId="{1D1585E3-2261-441E-BE11-2B1946B5B0B3}" srcOrd="1" destOrd="0" presId="urn:microsoft.com/office/officeart/2008/layout/LinedList"/>
    <dgm:cxn modelId="{40C20874-E956-4115-BA2D-1F354ABD8F35}" type="presParOf" srcId="{1D1585E3-2261-441E-BE11-2B1946B5B0B3}" destId="{7029E7F3-1801-4550-81ED-2D6EEC0B1044}" srcOrd="0" destOrd="0" presId="urn:microsoft.com/office/officeart/2008/layout/LinedList"/>
    <dgm:cxn modelId="{FB59FAF2-92CC-4CEB-91B9-96ACEF5E943C}" type="presParOf" srcId="{1D1585E3-2261-441E-BE11-2B1946B5B0B3}" destId="{A931F40E-66C7-4545-A7EF-0014092C0FBF}" srcOrd="1" destOrd="0" presId="urn:microsoft.com/office/officeart/2008/layout/LinedList"/>
    <dgm:cxn modelId="{B346C82C-68B2-4CB0-A229-70BAAFAB035D}" type="presParOf" srcId="{A931F40E-66C7-4545-A7EF-0014092C0FBF}" destId="{2F5DBCBA-A655-430B-9DB2-661ED09CCB03}" srcOrd="0" destOrd="0" presId="urn:microsoft.com/office/officeart/2008/layout/LinedList"/>
    <dgm:cxn modelId="{AF93788B-18A5-4646-8A87-EB21B93D90D0}" type="presParOf" srcId="{A931F40E-66C7-4545-A7EF-0014092C0FBF}" destId="{A885D021-2C15-4016-853D-247ABD70C028}" srcOrd="1" destOrd="0" presId="urn:microsoft.com/office/officeart/2008/layout/LinedList"/>
    <dgm:cxn modelId="{B095427D-8584-41D6-A09A-63D5ABA097C8}" type="presParOf" srcId="{A885D021-2C15-4016-853D-247ABD70C028}" destId="{19446256-FCEE-4901-A748-D2F72A35BD4E}" srcOrd="0" destOrd="0" presId="urn:microsoft.com/office/officeart/2008/layout/LinedList"/>
    <dgm:cxn modelId="{823069BF-421B-4CEC-8C55-FF69F60D847C}" type="presParOf" srcId="{A885D021-2C15-4016-853D-247ABD70C028}" destId="{65A47713-3F84-4BCF-A0A1-AC832C86A80B}" srcOrd="1" destOrd="0" presId="urn:microsoft.com/office/officeart/2008/layout/LinedList"/>
    <dgm:cxn modelId="{5E69DD66-1F96-4BE9-9DAA-14649BC20863}" type="presParOf" srcId="{A885D021-2C15-4016-853D-247ABD70C028}" destId="{EAB5D92E-89FB-4570-A519-617FEF295AB7}" srcOrd="2" destOrd="0" presId="urn:microsoft.com/office/officeart/2008/layout/LinedList"/>
    <dgm:cxn modelId="{1855AF22-B8F0-45F0-B79D-DBB5C2514B8A}" type="presParOf" srcId="{A931F40E-66C7-4545-A7EF-0014092C0FBF}" destId="{5FFF6C86-E73D-4E4A-88DD-FDDD96811E4A}" srcOrd="2" destOrd="0" presId="urn:microsoft.com/office/officeart/2008/layout/LinedList"/>
    <dgm:cxn modelId="{B93227DC-61BC-4EF8-B7C5-9E5196A34AC0}" type="presParOf" srcId="{A931F40E-66C7-4545-A7EF-0014092C0FBF}" destId="{2798935F-7138-4F57-9023-B3150D69E5C4}" srcOrd="3" destOrd="0" presId="urn:microsoft.com/office/officeart/2008/layout/LinedList"/>
    <dgm:cxn modelId="{A52E3477-1221-4D9C-8F6E-64CD45AA58D3}" type="presParOf" srcId="{A931F40E-66C7-4545-A7EF-0014092C0FBF}" destId="{D8617DB3-26C8-44D7-8EEE-22349F0EC7FF}" srcOrd="4" destOrd="0" presId="urn:microsoft.com/office/officeart/2008/layout/LinedList"/>
    <dgm:cxn modelId="{5710ABDC-0D6E-49BA-9123-9CCAB64BA8AD}" type="presParOf" srcId="{D8617DB3-26C8-44D7-8EEE-22349F0EC7FF}" destId="{574CA008-6F6F-402A-BE8F-E181969836AA}" srcOrd="0" destOrd="0" presId="urn:microsoft.com/office/officeart/2008/layout/LinedList"/>
    <dgm:cxn modelId="{2F0E809F-2863-4C2A-85B1-7433DE3720A3}" type="presParOf" srcId="{D8617DB3-26C8-44D7-8EEE-22349F0EC7FF}" destId="{638B0B3C-5D53-4055-B6DB-1D2A32B5C0F4}" srcOrd="1" destOrd="0" presId="urn:microsoft.com/office/officeart/2008/layout/LinedList"/>
    <dgm:cxn modelId="{C2E882B2-AB6F-451E-A7F4-8BB635B549E3}" type="presParOf" srcId="{D8617DB3-26C8-44D7-8EEE-22349F0EC7FF}" destId="{1E77B706-C2F3-4420-BB6C-7DFB52161066}" srcOrd="2" destOrd="0" presId="urn:microsoft.com/office/officeart/2008/layout/LinedList"/>
    <dgm:cxn modelId="{9BF1D03A-C960-4C3E-ACF2-C89A05C48B26}" type="presParOf" srcId="{A931F40E-66C7-4545-A7EF-0014092C0FBF}" destId="{571538B5-4F75-4E3B-BF4D-1AA2B5616D08}" srcOrd="5" destOrd="0" presId="urn:microsoft.com/office/officeart/2008/layout/LinedList"/>
    <dgm:cxn modelId="{40E5FAA7-C1A7-4F4C-8B40-37C58E0923DF}" type="presParOf" srcId="{A931F40E-66C7-4545-A7EF-0014092C0FBF}" destId="{66956D3E-38C9-4E00-986F-375CC5E095B4}" srcOrd="6" destOrd="0" presId="urn:microsoft.com/office/officeart/2008/layout/LinedList"/>
    <dgm:cxn modelId="{374E99C9-831C-40F9-AE81-CE5C567E4656}" type="presParOf" srcId="{A931F40E-66C7-4545-A7EF-0014092C0FBF}" destId="{1CDC348D-73F8-4C7B-A7A3-03CA46AA741E}" srcOrd="7" destOrd="0" presId="urn:microsoft.com/office/officeart/2008/layout/LinedList"/>
    <dgm:cxn modelId="{2A35BEE5-980D-46B7-9767-02E8DA5AEEC2}" type="presParOf" srcId="{1CDC348D-73F8-4C7B-A7A3-03CA46AA741E}" destId="{EF68BEA7-2FCE-4144-9901-8BC0FDA98FA3}" srcOrd="0" destOrd="0" presId="urn:microsoft.com/office/officeart/2008/layout/LinedList"/>
    <dgm:cxn modelId="{1E3BD6D1-E045-4063-BC08-E6BDCFB35D6C}" type="presParOf" srcId="{1CDC348D-73F8-4C7B-A7A3-03CA46AA741E}" destId="{ED01333D-60B3-4D06-96F6-4689028FFB4D}" srcOrd="1" destOrd="0" presId="urn:microsoft.com/office/officeart/2008/layout/LinedList"/>
    <dgm:cxn modelId="{A2C77C1C-ABA1-4AC9-B175-7FAC8B637724}" type="presParOf" srcId="{1CDC348D-73F8-4C7B-A7A3-03CA46AA741E}" destId="{32729C34-16FF-458B-A828-40CF1E4CD16F}" srcOrd="2" destOrd="0" presId="urn:microsoft.com/office/officeart/2008/layout/LinedList"/>
    <dgm:cxn modelId="{53A5A266-C6B2-4488-8CE6-9BBDCA3B9935}" type="presParOf" srcId="{A931F40E-66C7-4545-A7EF-0014092C0FBF}" destId="{225FE432-1E27-4999-B8DA-F4F810635A31}" srcOrd="8" destOrd="0" presId="urn:microsoft.com/office/officeart/2008/layout/LinedList"/>
    <dgm:cxn modelId="{E78BF851-F344-4051-A6BE-655ABF4F0E5E}" type="presParOf" srcId="{A931F40E-66C7-4545-A7EF-0014092C0FBF}" destId="{1536D3ED-86B4-44CC-AB3D-BA12ACC816BC}" srcOrd="9" destOrd="0" presId="urn:microsoft.com/office/officeart/2008/layout/LinedList"/>
    <dgm:cxn modelId="{D9FA9773-3F6D-41AB-AFC0-0218B538BEF7}" type="presParOf" srcId="{A931F40E-66C7-4545-A7EF-0014092C0FBF}" destId="{88A94E72-B3DE-450E-9112-B3D1E42A9FCB}" srcOrd="10" destOrd="0" presId="urn:microsoft.com/office/officeart/2008/layout/LinedList"/>
    <dgm:cxn modelId="{75DDB983-D0F6-419B-AC0A-99EA7E6F1D02}" type="presParOf" srcId="{88A94E72-B3DE-450E-9112-B3D1E42A9FCB}" destId="{C0393C7A-121C-4A86-95F8-53C62711DED6}" srcOrd="0" destOrd="0" presId="urn:microsoft.com/office/officeart/2008/layout/LinedList"/>
    <dgm:cxn modelId="{5349EF9A-A820-42AC-8013-CBDE22BDE103}" type="presParOf" srcId="{88A94E72-B3DE-450E-9112-B3D1E42A9FCB}" destId="{05DC0E75-E49F-43A8-BDCD-839479BF76A2}" srcOrd="1" destOrd="0" presId="urn:microsoft.com/office/officeart/2008/layout/LinedList"/>
    <dgm:cxn modelId="{D0E8B72F-0E10-4121-B869-2CB59D582F7B}" type="presParOf" srcId="{88A94E72-B3DE-450E-9112-B3D1E42A9FCB}" destId="{C225116D-A181-498B-A78B-7456711FCBBB}" srcOrd="2" destOrd="0" presId="urn:microsoft.com/office/officeart/2008/layout/LinedList"/>
    <dgm:cxn modelId="{1B761813-A45F-4B60-A7F2-9D241C0A163B}" type="presParOf" srcId="{A931F40E-66C7-4545-A7EF-0014092C0FBF}" destId="{89F5959F-32CA-4AA8-AB39-27ABB666D778}" srcOrd="11" destOrd="0" presId="urn:microsoft.com/office/officeart/2008/layout/LinedList"/>
    <dgm:cxn modelId="{6F5D218F-7A0E-4464-BDB1-3C3DF910845E}" type="presParOf" srcId="{A931F40E-66C7-4545-A7EF-0014092C0FBF}" destId="{6D090636-6326-4BC6-971B-19F0906D5407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A17BE4E-C8BD-4C9A-90E1-DE24A9AEE0B7}" type="doc">
      <dgm:prSet loTypeId="urn:microsoft.com/office/officeart/2005/8/layout/radial4" loCatId="relationship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962D49A-FBFB-436A-9AC6-38B552DBEB1C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Основные требования к методике обучения  обучающихся: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C8DD36D-2B5D-484D-8D89-8ECFA0648987}" type="parTrans" cxnId="{08C32E13-83C9-40E1-87DE-58BA95AB8409}">
      <dgm:prSet/>
      <dgm:spPr/>
      <dgm:t>
        <a:bodyPr/>
        <a:lstStyle/>
        <a:p>
          <a:endParaRPr lang="ru-RU"/>
        </a:p>
      </dgm:t>
    </dgm:pt>
    <dgm:pt modelId="{04476D96-1CAF-46A0-BE0D-08FFBB93AFAC}" type="sibTrans" cxnId="{08C32E13-83C9-40E1-87DE-58BA95AB8409}">
      <dgm:prSet/>
      <dgm:spPr/>
      <dgm:t>
        <a:bodyPr/>
        <a:lstStyle/>
        <a:p>
          <a:endParaRPr lang="ru-RU"/>
        </a:p>
      </dgm:t>
    </dgm:pt>
    <dgm:pt modelId="{E6BF25FA-75BE-4C2C-A74A-E97D4378E1EC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Использование игровой формы как доминирующей. Игра рассматривается не как развлечение и отдых, а как средство обучения и коррекции.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8E25E26-C1F4-404A-8163-AD3AAA43F073}" type="parTrans" cxnId="{43D794F5-E8EC-4A69-9760-83FB1BF7DA7F}">
      <dgm:prSet/>
      <dgm:spPr/>
      <dgm:t>
        <a:bodyPr/>
        <a:lstStyle/>
        <a:p>
          <a:endParaRPr lang="ru-RU"/>
        </a:p>
      </dgm:t>
    </dgm:pt>
    <dgm:pt modelId="{00029F4D-007E-44D3-BC9B-36FE54232168}" type="sibTrans" cxnId="{43D794F5-E8EC-4A69-9760-83FB1BF7DA7F}">
      <dgm:prSet/>
      <dgm:spPr/>
      <dgm:t>
        <a:bodyPr/>
        <a:lstStyle/>
        <a:p>
          <a:endParaRPr lang="ru-RU"/>
        </a:p>
      </dgm:t>
    </dgm:pt>
    <dgm:pt modelId="{3E431F99-A617-4205-B582-48F28BB32C35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Использование эмоций, наиболее сохранной стороны психической деятельности детей, в целях пробуждения познавательных потребностей и повышения мотивации обучения.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EF880AC-5038-470F-82BD-1B57000AB7C8}" type="parTrans" cxnId="{5736601F-6E8D-468A-80CE-224707086553}">
      <dgm:prSet/>
      <dgm:spPr/>
      <dgm:t>
        <a:bodyPr/>
        <a:lstStyle/>
        <a:p>
          <a:endParaRPr lang="ru-RU"/>
        </a:p>
      </dgm:t>
    </dgm:pt>
    <dgm:pt modelId="{5664CD25-8FE2-4604-BEC5-32D52F32923B}" type="sibTrans" cxnId="{5736601F-6E8D-468A-80CE-224707086553}">
      <dgm:prSet/>
      <dgm:spPr/>
      <dgm:t>
        <a:bodyPr/>
        <a:lstStyle/>
        <a:p>
          <a:endParaRPr lang="ru-RU"/>
        </a:p>
      </dgm:t>
    </dgm:pt>
    <dgm:pt modelId="{AFEA789A-7124-4FFA-ABA2-AA8BD21FD636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Использование подражательности, свойственной тяжело умственно отсталым обучающимся.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D27D99F-659A-4DAA-B9DE-E3262B4FF67E}" type="parTrans" cxnId="{65211D5B-65DC-4BFB-AADC-5C1C79F3D624}">
      <dgm:prSet/>
      <dgm:spPr/>
      <dgm:t>
        <a:bodyPr/>
        <a:lstStyle/>
        <a:p>
          <a:endParaRPr lang="ru-RU"/>
        </a:p>
      </dgm:t>
    </dgm:pt>
    <dgm:pt modelId="{CC3BB048-FDA9-467B-894E-3A674A93DD65}" type="sibTrans" cxnId="{65211D5B-65DC-4BFB-AADC-5C1C79F3D624}">
      <dgm:prSet/>
      <dgm:spPr/>
      <dgm:t>
        <a:bodyPr/>
        <a:lstStyle/>
        <a:p>
          <a:endParaRPr lang="ru-RU"/>
        </a:p>
      </dgm:t>
    </dgm:pt>
    <dgm:pt modelId="{F3BE87DB-9318-4B04-872C-710AAA094AD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Предметно-действенное обучение. Организация постоянной активной практической деятельности обучающихся с конкретными предметами.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699CFFD-63E7-4073-8890-607E453D233D}" type="parTrans" cxnId="{F17AC9F2-3640-4D93-8926-FD3B74355E59}">
      <dgm:prSet/>
      <dgm:spPr/>
      <dgm:t>
        <a:bodyPr/>
        <a:lstStyle/>
        <a:p>
          <a:endParaRPr lang="ru-RU"/>
        </a:p>
      </dgm:t>
    </dgm:pt>
    <dgm:pt modelId="{705C99F9-AA83-45BE-8A40-6747B18C1DC3}" type="sibTrans" cxnId="{F17AC9F2-3640-4D93-8926-FD3B74355E59}">
      <dgm:prSet/>
      <dgm:spPr/>
      <dgm:t>
        <a:bodyPr/>
        <a:lstStyle/>
        <a:p>
          <a:endParaRPr lang="ru-RU"/>
        </a:p>
      </dgm:t>
    </dgm:pt>
    <dgm:pt modelId="{BE659A26-B01A-4017-A47E-0E492A460EC6}" type="pres">
      <dgm:prSet presAssocID="{3A17BE4E-C8BD-4C9A-90E1-DE24A9AEE0B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A42CCF1-E480-4EF2-B8F7-C2307E877D64}" type="pres">
      <dgm:prSet presAssocID="{E962D49A-FBFB-436A-9AC6-38B552DBEB1C}" presName="centerShape" presStyleLbl="node0" presStyleIdx="0" presStyleCnt="1"/>
      <dgm:spPr/>
      <dgm:t>
        <a:bodyPr/>
        <a:lstStyle/>
        <a:p>
          <a:endParaRPr lang="ru-RU"/>
        </a:p>
      </dgm:t>
    </dgm:pt>
    <dgm:pt modelId="{0637E05D-E626-432C-9DD8-360D6B15BB27}" type="pres">
      <dgm:prSet presAssocID="{98E25E26-C1F4-404A-8163-AD3AAA43F073}" presName="parTrans" presStyleLbl="bgSibTrans2D1" presStyleIdx="0" presStyleCnt="4"/>
      <dgm:spPr/>
      <dgm:t>
        <a:bodyPr/>
        <a:lstStyle/>
        <a:p>
          <a:endParaRPr lang="ru-RU"/>
        </a:p>
      </dgm:t>
    </dgm:pt>
    <dgm:pt modelId="{EA6CE7E5-97A3-4508-BDD5-874CC955B6BE}" type="pres">
      <dgm:prSet presAssocID="{E6BF25FA-75BE-4C2C-A74A-E97D4378E1E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D2C19E-7C08-42E6-9585-61AC8CF1058B}" type="pres">
      <dgm:prSet presAssocID="{6EF880AC-5038-470F-82BD-1B57000AB7C8}" presName="parTrans" presStyleLbl="bgSibTrans2D1" presStyleIdx="1" presStyleCnt="4"/>
      <dgm:spPr/>
      <dgm:t>
        <a:bodyPr/>
        <a:lstStyle/>
        <a:p>
          <a:endParaRPr lang="ru-RU"/>
        </a:p>
      </dgm:t>
    </dgm:pt>
    <dgm:pt modelId="{1FCCC1C6-1449-4D29-B496-50BD884E85C0}" type="pres">
      <dgm:prSet presAssocID="{3E431F99-A617-4205-B582-48F28BB32C35}" presName="node" presStyleLbl="node1" presStyleIdx="1" presStyleCnt="4" custScaleX="102167" custScaleY="1088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FB324D-7568-4DAA-B542-618BFCC50B67}" type="pres">
      <dgm:prSet presAssocID="{6D27D99F-659A-4DAA-B9DE-E3262B4FF67E}" presName="parTrans" presStyleLbl="bgSibTrans2D1" presStyleIdx="2" presStyleCnt="4"/>
      <dgm:spPr/>
      <dgm:t>
        <a:bodyPr/>
        <a:lstStyle/>
        <a:p>
          <a:endParaRPr lang="ru-RU"/>
        </a:p>
      </dgm:t>
    </dgm:pt>
    <dgm:pt modelId="{5D05C532-8CDC-4D43-B3B2-9C4DD31CBD14}" type="pres">
      <dgm:prSet presAssocID="{AFEA789A-7124-4FFA-ABA2-AA8BD21FD636}" presName="node" presStyleLbl="node1" presStyleIdx="2" presStyleCnt="4" custScaleX="102187" custScaleY="1044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AA9BD5-9473-4244-AE1F-4186F53D3151}" type="pres">
      <dgm:prSet presAssocID="{0699CFFD-63E7-4073-8890-607E453D233D}" presName="parTrans" presStyleLbl="bgSibTrans2D1" presStyleIdx="3" presStyleCnt="4"/>
      <dgm:spPr/>
      <dgm:t>
        <a:bodyPr/>
        <a:lstStyle/>
        <a:p>
          <a:endParaRPr lang="ru-RU"/>
        </a:p>
      </dgm:t>
    </dgm:pt>
    <dgm:pt modelId="{F9C2C7C2-25E7-4E46-AAE6-B49172D27E7E}" type="pres">
      <dgm:prSet presAssocID="{F3BE87DB-9318-4B04-872C-710AAA094AD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BC24BD-945B-4B64-8D07-069BB5644877}" type="presOf" srcId="{E962D49A-FBFB-436A-9AC6-38B552DBEB1C}" destId="{EA42CCF1-E480-4EF2-B8F7-C2307E877D64}" srcOrd="0" destOrd="0" presId="urn:microsoft.com/office/officeart/2005/8/layout/radial4"/>
    <dgm:cxn modelId="{5736601F-6E8D-468A-80CE-224707086553}" srcId="{E962D49A-FBFB-436A-9AC6-38B552DBEB1C}" destId="{3E431F99-A617-4205-B582-48F28BB32C35}" srcOrd="1" destOrd="0" parTransId="{6EF880AC-5038-470F-82BD-1B57000AB7C8}" sibTransId="{5664CD25-8FE2-4604-BEC5-32D52F32923B}"/>
    <dgm:cxn modelId="{65211D5B-65DC-4BFB-AADC-5C1C79F3D624}" srcId="{E962D49A-FBFB-436A-9AC6-38B552DBEB1C}" destId="{AFEA789A-7124-4FFA-ABA2-AA8BD21FD636}" srcOrd="2" destOrd="0" parTransId="{6D27D99F-659A-4DAA-B9DE-E3262B4FF67E}" sibTransId="{CC3BB048-FDA9-467B-894E-3A674A93DD65}"/>
    <dgm:cxn modelId="{F17AC9F2-3640-4D93-8926-FD3B74355E59}" srcId="{E962D49A-FBFB-436A-9AC6-38B552DBEB1C}" destId="{F3BE87DB-9318-4B04-872C-710AAA094AD2}" srcOrd="3" destOrd="0" parTransId="{0699CFFD-63E7-4073-8890-607E453D233D}" sibTransId="{705C99F9-AA83-45BE-8A40-6747B18C1DC3}"/>
    <dgm:cxn modelId="{61398DB6-E0E5-40B9-829F-E1D7A90871CC}" type="presOf" srcId="{3E431F99-A617-4205-B582-48F28BB32C35}" destId="{1FCCC1C6-1449-4D29-B496-50BD884E85C0}" srcOrd="0" destOrd="0" presId="urn:microsoft.com/office/officeart/2005/8/layout/radial4"/>
    <dgm:cxn modelId="{D29DF370-3E4E-4FDA-9069-7669246CE0CE}" type="presOf" srcId="{98E25E26-C1F4-404A-8163-AD3AAA43F073}" destId="{0637E05D-E626-432C-9DD8-360D6B15BB27}" srcOrd="0" destOrd="0" presId="urn:microsoft.com/office/officeart/2005/8/layout/radial4"/>
    <dgm:cxn modelId="{08C32E13-83C9-40E1-87DE-58BA95AB8409}" srcId="{3A17BE4E-C8BD-4C9A-90E1-DE24A9AEE0B7}" destId="{E962D49A-FBFB-436A-9AC6-38B552DBEB1C}" srcOrd="0" destOrd="0" parTransId="{6C8DD36D-2B5D-484D-8D89-8ECFA0648987}" sibTransId="{04476D96-1CAF-46A0-BE0D-08FFBB93AFAC}"/>
    <dgm:cxn modelId="{8AA3F3BA-C56A-42CE-B6AD-1329AAB7B02D}" type="presOf" srcId="{6D27D99F-659A-4DAA-B9DE-E3262B4FF67E}" destId="{60FB324D-7568-4DAA-B542-618BFCC50B67}" srcOrd="0" destOrd="0" presId="urn:microsoft.com/office/officeart/2005/8/layout/radial4"/>
    <dgm:cxn modelId="{7651E1B8-7832-4DD7-8DAF-E4A3B310EB0E}" type="presOf" srcId="{AFEA789A-7124-4FFA-ABA2-AA8BD21FD636}" destId="{5D05C532-8CDC-4D43-B3B2-9C4DD31CBD14}" srcOrd="0" destOrd="0" presId="urn:microsoft.com/office/officeart/2005/8/layout/radial4"/>
    <dgm:cxn modelId="{43D794F5-E8EC-4A69-9760-83FB1BF7DA7F}" srcId="{E962D49A-FBFB-436A-9AC6-38B552DBEB1C}" destId="{E6BF25FA-75BE-4C2C-A74A-E97D4378E1EC}" srcOrd="0" destOrd="0" parTransId="{98E25E26-C1F4-404A-8163-AD3AAA43F073}" sibTransId="{00029F4D-007E-44D3-BC9B-36FE54232168}"/>
    <dgm:cxn modelId="{58D3B226-ADF6-4C87-89D1-222FBAE5E0E0}" type="presOf" srcId="{3A17BE4E-C8BD-4C9A-90E1-DE24A9AEE0B7}" destId="{BE659A26-B01A-4017-A47E-0E492A460EC6}" srcOrd="0" destOrd="0" presId="urn:microsoft.com/office/officeart/2005/8/layout/radial4"/>
    <dgm:cxn modelId="{4A4273A2-34E8-4B8A-B2B7-CACE8A5129E0}" type="presOf" srcId="{6EF880AC-5038-470F-82BD-1B57000AB7C8}" destId="{D5D2C19E-7C08-42E6-9585-61AC8CF1058B}" srcOrd="0" destOrd="0" presId="urn:microsoft.com/office/officeart/2005/8/layout/radial4"/>
    <dgm:cxn modelId="{A4FA58CF-D657-47A8-8A5F-680D508825A1}" type="presOf" srcId="{E6BF25FA-75BE-4C2C-A74A-E97D4378E1EC}" destId="{EA6CE7E5-97A3-4508-BDD5-874CC955B6BE}" srcOrd="0" destOrd="0" presId="urn:microsoft.com/office/officeart/2005/8/layout/radial4"/>
    <dgm:cxn modelId="{BE9A314A-ADAE-4586-9F3F-BAFFDC571D9F}" type="presOf" srcId="{0699CFFD-63E7-4073-8890-607E453D233D}" destId="{D8AA9BD5-9473-4244-AE1F-4186F53D3151}" srcOrd="0" destOrd="0" presId="urn:microsoft.com/office/officeart/2005/8/layout/radial4"/>
    <dgm:cxn modelId="{07EDA144-C427-4DF3-9C7D-73F367A50C1E}" type="presOf" srcId="{F3BE87DB-9318-4B04-872C-710AAA094AD2}" destId="{F9C2C7C2-25E7-4E46-AAE6-B49172D27E7E}" srcOrd="0" destOrd="0" presId="urn:microsoft.com/office/officeart/2005/8/layout/radial4"/>
    <dgm:cxn modelId="{8647C923-4759-43AC-8290-6542FCFD3B06}" type="presParOf" srcId="{BE659A26-B01A-4017-A47E-0E492A460EC6}" destId="{EA42CCF1-E480-4EF2-B8F7-C2307E877D64}" srcOrd="0" destOrd="0" presId="urn:microsoft.com/office/officeart/2005/8/layout/radial4"/>
    <dgm:cxn modelId="{64611954-FAE4-40B6-B0F1-860B991FBAF3}" type="presParOf" srcId="{BE659A26-B01A-4017-A47E-0E492A460EC6}" destId="{0637E05D-E626-432C-9DD8-360D6B15BB27}" srcOrd="1" destOrd="0" presId="urn:microsoft.com/office/officeart/2005/8/layout/radial4"/>
    <dgm:cxn modelId="{712D1F7B-CA14-4709-96F5-547C7A55D305}" type="presParOf" srcId="{BE659A26-B01A-4017-A47E-0E492A460EC6}" destId="{EA6CE7E5-97A3-4508-BDD5-874CC955B6BE}" srcOrd="2" destOrd="0" presId="urn:microsoft.com/office/officeart/2005/8/layout/radial4"/>
    <dgm:cxn modelId="{CB25EA42-D5AE-4605-8CE2-D2A5FEE81B91}" type="presParOf" srcId="{BE659A26-B01A-4017-A47E-0E492A460EC6}" destId="{D5D2C19E-7C08-42E6-9585-61AC8CF1058B}" srcOrd="3" destOrd="0" presId="urn:microsoft.com/office/officeart/2005/8/layout/radial4"/>
    <dgm:cxn modelId="{CB26201F-B96D-4684-92F7-FC14B7B753E1}" type="presParOf" srcId="{BE659A26-B01A-4017-A47E-0E492A460EC6}" destId="{1FCCC1C6-1449-4D29-B496-50BD884E85C0}" srcOrd="4" destOrd="0" presId="urn:microsoft.com/office/officeart/2005/8/layout/radial4"/>
    <dgm:cxn modelId="{D77DA2AF-35EA-4805-B9D4-EAC3BBD6A84A}" type="presParOf" srcId="{BE659A26-B01A-4017-A47E-0E492A460EC6}" destId="{60FB324D-7568-4DAA-B542-618BFCC50B67}" srcOrd="5" destOrd="0" presId="urn:microsoft.com/office/officeart/2005/8/layout/radial4"/>
    <dgm:cxn modelId="{7D17887F-DC79-4BFD-81CD-687D05373886}" type="presParOf" srcId="{BE659A26-B01A-4017-A47E-0E492A460EC6}" destId="{5D05C532-8CDC-4D43-B3B2-9C4DD31CBD14}" srcOrd="6" destOrd="0" presId="urn:microsoft.com/office/officeart/2005/8/layout/radial4"/>
    <dgm:cxn modelId="{C102F954-27CA-4A64-A924-FDB599E54E14}" type="presParOf" srcId="{BE659A26-B01A-4017-A47E-0E492A460EC6}" destId="{D8AA9BD5-9473-4244-AE1F-4186F53D3151}" srcOrd="7" destOrd="0" presId="urn:microsoft.com/office/officeart/2005/8/layout/radial4"/>
    <dgm:cxn modelId="{59F573B8-E8A1-44D0-B3AE-C974F5A44FDA}" type="presParOf" srcId="{BE659A26-B01A-4017-A47E-0E492A460EC6}" destId="{F9C2C7C2-25E7-4E46-AAE6-B49172D27E7E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3F93-127B-428A-BDDA-0C88BE2F2DDE}">
      <dsp:nvSpPr>
        <dsp:cNvPr id="0" name=""/>
        <dsp:cNvSpPr/>
      </dsp:nvSpPr>
      <dsp:spPr>
        <a:xfrm>
          <a:off x="1205230" y="0"/>
          <a:ext cx="6829640" cy="5272360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4">
              <a:tint val="4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3F39EEF-8AC1-41FE-87E9-00B347C5C82C}">
      <dsp:nvSpPr>
        <dsp:cNvPr id="0" name=""/>
        <dsp:cNvSpPr/>
      </dsp:nvSpPr>
      <dsp:spPr>
        <a:xfrm>
          <a:off x="8631" y="1581708"/>
          <a:ext cx="2586224" cy="210894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4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Практические методы</a:t>
          </a:r>
          <a:endParaRPr lang="ru-RU" sz="28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11581" y="1684658"/>
        <a:ext cx="2380324" cy="1903044"/>
      </dsp:txXfrm>
    </dsp:sp>
    <dsp:sp modelId="{CA993A3A-C813-4644-B025-D737C82D333B}">
      <dsp:nvSpPr>
        <dsp:cNvPr id="0" name=""/>
        <dsp:cNvSpPr/>
      </dsp:nvSpPr>
      <dsp:spPr>
        <a:xfrm>
          <a:off x="2724323" y="1581708"/>
          <a:ext cx="2586224" cy="2108944"/>
        </a:xfrm>
        <a:prstGeom prst="roundRect">
          <a:avLst/>
        </a:prstGeom>
        <a:gradFill rotWithShape="0">
          <a:gsLst>
            <a:gs pos="0">
              <a:schemeClr val="accent4">
                <a:hueOff val="-1605168"/>
                <a:satOff val="19845"/>
                <a:lumOff val="-6470"/>
                <a:alphaOff val="0"/>
                <a:tint val="92000"/>
                <a:satMod val="170000"/>
              </a:schemeClr>
            </a:gs>
            <a:gs pos="15000">
              <a:schemeClr val="accent4">
                <a:hueOff val="-1605168"/>
                <a:satOff val="19845"/>
                <a:lumOff val="-647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-1605168"/>
                <a:satOff val="19845"/>
                <a:lumOff val="-647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-1605168"/>
                <a:satOff val="19845"/>
                <a:lumOff val="-647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-1605168"/>
                <a:satOff val="19845"/>
                <a:lumOff val="-647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4">
              <a:hueOff val="-1605168"/>
              <a:satOff val="19845"/>
              <a:lumOff val="-647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Наглядные методы</a:t>
          </a:r>
          <a:endParaRPr lang="ru-RU" sz="28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827273" y="1684658"/>
        <a:ext cx="2380324" cy="1903044"/>
      </dsp:txXfrm>
    </dsp:sp>
    <dsp:sp modelId="{8323B246-2D96-4819-AC17-C0F820829033}">
      <dsp:nvSpPr>
        <dsp:cNvPr id="0" name=""/>
        <dsp:cNvSpPr/>
      </dsp:nvSpPr>
      <dsp:spPr>
        <a:xfrm>
          <a:off x="5440015" y="1581708"/>
          <a:ext cx="2586224" cy="2108944"/>
        </a:xfrm>
        <a:prstGeom prst="roundRect">
          <a:avLst/>
        </a:prstGeom>
        <a:gradFill rotWithShape="0">
          <a:gsLst>
            <a:gs pos="0">
              <a:schemeClr val="accent4">
                <a:hueOff val="-3210336"/>
                <a:satOff val="39690"/>
                <a:lumOff val="-12939"/>
                <a:alphaOff val="0"/>
                <a:tint val="92000"/>
                <a:satMod val="170000"/>
              </a:schemeClr>
            </a:gs>
            <a:gs pos="15000">
              <a:schemeClr val="accent4">
                <a:hueOff val="-3210336"/>
                <a:satOff val="39690"/>
                <a:lumOff val="-12939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-3210336"/>
                <a:satOff val="39690"/>
                <a:lumOff val="-12939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-3210336"/>
                <a:satOff val="39690"/>
                <a:lumOff val="-12939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-3210336"/>
                <a:satOff val="39690"/>
                <a:lumOff val="-12939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4">
              <a:hueOff val="-3210336"/>
              <a:satOff val="39690"/>
              <a:lumOff val="-12939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Словесные методы</a:t>
          </a:r>
          <a:endParaRPr lang="ru-RU" sz="28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542965" y="1684658"/>
        <a:ext cx="2380324" cy="190304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1236F0-D65F-410A-8DCE-E34D3BAAA7C5}">
      <dsp:nvSpPr>
        <dsp:cNvPr id="0" name=""/>
        <dsp:cNvSpPr/>
      </dsp:nvSpPr>
      <dsp:spPr>
        <a:xfrm>
          <a:off x="3549703" y="432049"/>
          <a:ext cx="2065267" cy="3120395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alpha val="5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alpha val="5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alpha val="5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4">
              <a:alpha val="5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Наглядно-практическая деятельность детей, направляемая учителем, способствует:</a:t>
          </a:r>
          <a:endParaRPr lang="ru-RU" sz="1700" kern="1200" dirty="0"/>
        </a:p>
      </dsp:txBody>
      <dsp:txXfrm>
        <a:off x="3852154" y="889020"/>
        <a:ext cx="1460365" cy="2206453"/>
      </dsp:txXfrm>
    </dsp:sp>
    <dsp:sp modelId="{0D31367F-4AE9-448C-8B5A-E295046021AF}">
      <dsp:nvSpPr>
        <dsp:cNvPr id="0" name=""/>
        <dsp:cNvSpPr/>
      </dsp:nvSpPr>
      <dsp:spPr>
        <a:xfrm>
          <a:off x="6217143" y="0"/>
          <a:ext cx="3695527" cy="1290518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-802584"/>
                <a:satOff val="9922"/>
                <a:lumOff val="-3235"/>
                <a:alphaOff val="0"/>
                <a:tint val="92000"/>
                <a:satMod val="170000"/>
              </a:schemeClr>
            </a:gs>
            <a:gs pos="15000">
              <a:schemeClr val="accent4">
                <a:alpha val="50000"/>
                <a:hueOff val="-802584"/>
                <a:satOff val="9922"/>
                <a:lumOff val="-3235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alpha val="50000"/>
                <a:hueOff val="-802584"/>
                <a:satOff val="9922"/>
                <a:lumOff val="-3235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alpha val="50000"/>
                <a:hueOff val="-802584"/>
                <a:satOff val="9922"/>
                <a:lumOff val="-3235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alpha val="50000"/>
                <a:hueOff val="-802584"/>
                <a:satOff val="9922"/>
                <a:lumOff val="-3235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4">
              <a:alpha val="50000"/>
              <a:hueOff val="-802584"/>
              <a:satOff val="9922"/>
              <a:lumOff val="-3235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Осмысленному овладению речью</a:t>
          </a:r>
          <a:endParaRPr lang="ru-RU" sz="1700" kern="1200" dirty="0"/>
        </a:p>
      </dsp:txBody>
      <dsp:txXfrm>
        <a:off x="6758340" y="188992"/>
        <a:ext cx="2613133" cy="912534"/>
      </dsp:txXfrm>
    </dsp:sp>
    <dsp:sp modelId="{B9537CB0-715B-4F36-9F54-C1257D95F1A6}">
      <dsp:nvSpPr>
        <dsp:cNvPr id="0" name=""/>
        <dsp:cNvSpPr/>
      </dsp:nvSpPr>
      <dsp:spPr>
        <a:xfrm>
          <a:off x="5328601" y="3362617"/>
          <a:ext cx="3482889" cy="1290518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-1605168"/>
                <a:satOff val="19845"/>
                <a:lumOff val="-6470"/>
                <a:alphaOff val="0"/>
                <a:tint val="92000"/>
                <a:satMod val="170000"/>
              </a:schemeClr>
            </a:gs>
            <a:gs pos="15000">
              <a:schemeClr val="accent4">
                <a:alpha val="50000"/>
                <a:hueOff val="-1605168"/>
                <a:satOff val="19845"/>
                <a:lumOff val="-647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alpha val="50000"/>
                <a:hueOff val="-1605168"/>
                <a:satOff val="19845"/>
                <a:lumOff val="-647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alpha val="50000"/>
                <a:hueOff val="-1605168"/>
                <a:satOff val="19845"/>
                <a:lumOff val="-647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alpha val="50000"/>
                <a:hueOff val="-1605168"/>
                <a:satOff val="19845"/>
                <a:lumOff val="-647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4">
              <a:alpha val="50000"/>
              <a:hueOff val="-1605168"/>
              <a:satOff val="19845"/>
              <a:lumOff val="-647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Формирование и развитие наглядного мышления</a:t>
          </a:r>
          <a:endParaRPr lang="ru-RU" sz="1700" kern="1200" dirty="0"/>
        </a:p>
      </dsp:txBody>
      <dsp:txXfrm>
        <a:off x="5838658" y="3551609"/>
        <a:ext cx="2462775" cy="912534"/>
      </dsp:txXfrm>
    </dsp:sp>
    <dsp:sp modelId="{19B3AFB1-526B-4BF4-B3C7-A70CEB8CE948}">
      <dsp:nvSpPr>
        <dsp:cNvPr id="0" name=""/>
        <dsp:cNvSpPr/>
      </dsp:nvSpPr>
      <dsp:spPr>
        <a:xfrm>
          <a:off x="7992887" y="2520280"/>
          <a:ext cx="3541556" cy="1290518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-2407752"/>
                <a:satOff val="29768"/>
                <a:lumOff val="-9704"/>
                <a:alphaOff val="0"/>
                <a:tint val="92000"/>
                <a:satMod val="170000"/>
              </a:schemeClr>
            </a:gs>
            <a:gs pos="15000">
              <a:schemeClr val="accent4">
                <a:alpha val="50000"/>
                <a:hueOff val="-2407752"/>
                <a:satOff val="29768"/>
                <a:lumOff val="-9704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alpha val="50000"/>
                <a:hueOff val="-2407752"/>
                <a:satOff val="29768"/>
                <a:lumOff val="-9704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alpha val="50000"/>
                <a:hueOff val="-2407752"/>
                <a:satOff val="29768"/>
                <a:lumOff val="-9704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alpha val="50000"/>
                <a:hueOff val="-2407752"/>
                <a:satOff val="29768"/>
                <a:lumOff val="-9704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4">
              <a:alpha val="50000"/>
              <a:hueOff val="-2407752"/>
              <a:satOff val="29768"/>
              <a:lumOff val="-9704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Конструктивных и графических навыков</a:t>
          </a:r>
          <a:endParaRPr lang="ru-RU" sz="1700" kern="1200" dirty="0"/>
        </a:p>
      </dsp:txBody>
      <dsp:txXfrm>
        <a:off x="8511536" y="2709272"/>
        <a:ext cx="2504258" cy="912534"/>
      </dsp:txXfrm>
    </dsp:sp>
    <dsp:sp modelId="{B59CD462-751A-42C4-8DCD-00D0EF03927C}">
      <dsp:nvSpPr>
        <dsp:cNvPr id="0" name=""/>
        <dsp:cNvSpPr/>
      </dsp:nvSpPr>
      <dsp:spPr>
        <a:xfrm>
          <a:off x="7848876" y="1152133"/>
          <a:ext cx="3636848" cy="1290518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-3210336"/>
                <a:satOff val="39690"/>
                <a:lumOff val="-12939"/>
                <a:alphaOff val="0"/>
                <a:tint val="92000"/>
                <a:satMod val="170000"/>
              </a:schemeClr>
            </a:gs>
            <a:gs pos="15000">
              <a:schemeClr val="accent4">
                <a:alpha val="50000"/>
                <a:hueOff val="-3210336"/>
                <a:satOff val="39690"/>
                <a:lumOff val="-12939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alpha val="50000"/>
                <a:hueOff val="-3210336"/>
                <a:satOff val="39690"/>
                <a:lumOff val="-12939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alpha val="50000"/>
                <a:hueOff val="-3210336"/>
                <a:satOff val="39690"/>
                <a:lumOff val="-12939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alpha val="50000"/>
                <a:hueOff val="-3210336"/>
                <a:satOff val="39690"/>
                <a:lumOff val="-12939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4">
              <a:alpha val="50000"/>
              <a:hueOff val="-3210336"/>
              <a:satOff val="39690"/>
              <a:lumOff val="-12939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Развитию пространственных представлений</a:t>
          </a:r>
          <a:endParaRPr lang="ru-RU" sz="1700" kern="1200" dirty="0"/>
        </a:p>
      </dsp:txBody>
      <dsp:txXfrm>
        <a:off x="8381480" y="1341125"/>
        <a:ext cx="2571640" cy="9125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9E09EA-2045-4AB8-AA05-6EE848D45FB1}">
      <dsp:nvSpPr>
        <dsp:cNvPr id="0" name=""/>
        <dsp:cNvSpPr/>
      </dsp:nvSpPr>
      <dsp:spPr>
        <a:xfrm>
          <a:off x="23563" y="1773227"/>
          <a:ext cx="8125273" cy="1183349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4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187857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 начале урока</a:t>
          </a:r>
          <a:endParaRPr lang="ru-RU" sz="2300" u="sng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3563" y="2069064"/>
        <a:ext cx="7829436" cy="591675"/>
      </dsp:txXfrm>
    </dsp:sp>
    <dsp:sp modelId="{253F0544-E613-47A7-B704-E5F45DDBD623}">
      <dsp:nvSpPr>
        <dsp:cNvPr id="0" name=""/>
        <dsp:cNvSpPr/>
      </dsp:nvSpPr>
      <dsp:spPr>
        <a:xfrm>
          <a:off x="23563" y="2685760"/>
          <a:ext cx="2502584" cy="22795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lt1">
              <a:hueOff val="0"/>
              <a:satOff val="0"/>
              <a:lumOff val="0"/>
              <a:alphaOff val="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Чтобы привлечь внимание обучающихся к новому материалу. </a:t>
          </a:r>
          <a:endParaRPr lang="ru-RU" sz="2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3563" y="2685760"/>
        <a:ext cx="2502584" cy="2279566"/>
      </dsp:txXfrm>
    </dsp:sp>
    <dsp:sp modelId="{1826524F-4151-4203-999B-121605EA3F55}">
      <dsp:nvSpPr>
        <dsp:cNvPr id="0" name=""/>
        <dsp:cNvSpPr/>
      </dsp:nvSpPr>
      <dsp:spPr>
        <a:xfrm>
          <a:off x="2526147" y="2167676"/>
          <a:ext cx="5622689" cy="1183349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4">
                <a:hueOff val="-1605168"/>
                <a:satOff val="19845"/>
                <a:lumOff val="-6470"/>
                <a:alphaOff val="0"/>
                <a:tint val="92000"/>
                <a:satMod val="170000"/>
              </a:schemeClr>
            </a:gs>
            <a:gs pos="15000">
              <a:schemeClr val="accent4">
                <a:hueOff val="-1605168"/>
                <a:satOff val="19845"/>
                <a:lumOff val="-647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-1605168"/>
                <a:satOff val="19845"/>
                <a:lumOff val="-647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-1605168"/>
                <a:satOff val="19845"/>
                <a:lumOff val="-647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-1605168"/>
                <a:satOff val="19845"/>
                <a:lumOff val="-647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4">
              <a:hueOff val="-1605168"/>
              <a:satOff val="19845"/>
              <a:lumOff val="-647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187857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 середине урока</a:t>
          </a:r>
          <a:endParaRPr lang="ru-RU" sz="2300" u="sng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526147" y="2463513"/>
        <a:ext cx="5326852" cy="591675"/>
      </dsp:txXfrm>
    </dsp:sp>
    <dsp:sp modelId="{7B90EEDE-09A2-44C3-932D-F127ED70E784}">
      <dsp:nvSpPr>
        <dsp:cNvPr id="0" name=""/>
        <dsp:cNvSpPr/>
      </dsp:nvSpPr>
      <dsp:spPr>
        <a:xfrm>
          <a:off x="2526147" y="3080209"/>
          <a:ext cx="2502584" cy="22795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1605168"/>
              <a:satOff val="19845"/>
              <a:lumOff val="-647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lt1">
              <a:hueOff val="0"/>
              <a:satOff val="0"/>
              <a:lumOff val="0"/>
              <a:alphaOff val="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 целью смены видов деятельности и поднятия интереса к изучаемой теме.</a:t>
          </a:r>
          <a:endParaRPr lang="ru-RU" sz="23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526147" y="3080209"/>
        <a:ext cx="2502584" cy="2279566"/>
      </dsp:txXfrm>
    </dsp:sp>
    <dsp:sp modelId="{3AE80F2C-E023-4488-BAAC-D87C470E8220}">
      <dsp:nvSpPr>
        <dsp:cNvPr id="0" name=""/>
        <dsp:cNvSpPr/>
      </dsp:nvSpPr>
      <dsp:spPr>
        <a:xfrm>
          <a:off x="5028731" y="2562126"/>
          <a:ext cx="3120104" cy="1183349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4">
                <a:hueOff val="-3210336"/>
                <a:satOff val="39690"/>
                <a:lumOff val="-12939"/>
                <a:alphaOff val="0"/>
                <a:tint val="92000"/>
                <a:satMod val="170000"/>
              </a:schemeClr>
            </a:gs>
            <a:gs pos="15000">
              <a:schemeClr val="accent4">
                <a:hueOff val="-3210336"/>
                <a:satOff val="39690"/>
                <a:lumOff val="-12939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-3210336"/>
                <a:satOff val="39690"/>
                <a:lumOff val="-12939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-3210336"/>
                <a:satOff val="39690"/>
                <a:lumOff val="-12939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-3210336"/>
                <a:satOff val="39690"/>
                <a:lumOff val="-12939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4">
              <a:hueOff val="-3210336"/>
              <a:satOff val="39690"/>
              <a:lumOff val="-12939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187857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 конце урока</a:t>
          </a:r>
          <a:endParaRPr lang="ru-RU" sz="2300" u="sng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028731" y="2857963"/>
        <a:ext cx="2824267" cy="591675"/>
      </dsp:txXfrm>
    </dsp:sp>
    <dsp:sp modelId="{5C25901D-C6B6-4873-9111-990FA02DBF77}">
      <dsp:nvSpPr>
        <dsp:cNvPr id="0" name=""/>
        <dsp:cNvSpPr/>
      </dsp:nvSpPr>
      <dsp:spPr>
        <a:xfrm>
          <a:off x="5028731" y="3474659"/>
          <a:ext cx="2502584" cy="22462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3210336"/>
              <a:satOff val="39690"/>
              <a:lumOff val="-12939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lt1">
              <a:hueOff val="0"/>
              <a:satOff val="0"/>
              <a:lumOff val="0"/>
              <a:alphaOff val="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Для закрепления нового материала.</a:t>
          </a:r>
          <a:endParaRPr lang="ru-RU" sz="23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028731" y="3474659"/>
        <a:ext cx="2502584" cy="224620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85AAF-FC96-4F48-A184-BF62D7A14C87}">
      <dsp:nvSpPr>
        <dsp:cNvPr id="0" name=""/>
        <dsp:cNvSpPr/>
      </dsp:nvSpPr>
      <dsp:spPr>
        <a:xfrm>
          <a:off x="0" y="0"/>
          <a:ext cx="7992888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5">
              <a:hueOff val="0"/>
              <a:satOff val="0"/>
              <a:lumOff val="0"/>
              <a:alphaOff val="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3F11C96-F967-4114-9FAD-53DB96E24585}">
      <dsp:nvSpPr>
        <dsp:cNvPr id="0" name=""/>
        <dsp:cNvSpPr/>
      </dsp:nvSpPr>
      <dsp:spPr>
        <a:xfrm>
          <a:off x="0" y="0"/>
          <a:ext cx="1598577" cy="5272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ctr" defTabSz="9779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Наглядные методы</a:t>
          </a:r>
          <a:endParaRPr lang="ru-RU" sz="22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1598577" cy="5272360"/>
      </dsp:txXfrm>
    </dsp:sp>
    <dsp:sp modelId="{02C3521A-EC39-44CE-BC34-92C650284477}">
      <dsp:nvSpPr>
        <dsp:cNvPr id="0" name=""/>
        <dsp:cNvSpPr/>
      </dsp:nvSpPr>
      <dsp:spPr>
        <a:xfrm>
          <a:off x="1718470" y="110055"/>
          <a:ext cx="6274417" cy="10840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Переход к наглядным методам требует большой предварительной работы</a:t>
          </a:r>
          <a:endParaRPr lang="ru-RU" sz="2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718470" y="110055"/>
        <a:ext cx="6274417" cy="1084067"/>
      </dsp:txXfrm>
    </dsp:sp>
    <dsp:sp modelId="{EED79952-EC98-4AA3-B96D-CBA7C69F24C0}">
      <dsp:nvSpPr>
        <dsp:cNvPr id="0" name=""/>
        <dsp:cNvSpPr/>
      </dsp:nvSpPr>
      <dsp:spPr>
        <a:xfrm>
          <a:off x="1598577" y="1194122"/>
          <a:ext cx="6394310" cy="0"/>
        </a:xfrm>
        <a:prstGeom prst="line">
          <a:avLst/>
        </a:prstGeom>
        <a:noFill/>
        <a:ln w="9525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D7950EE9-E5B1-4DED-8711-B085B4AC1BCF}">
      <dsp:nvSpPr>
        <dsp:cNvPr id="0" name=""/>
        <dsp:cNvSpPr/>
      </dsp:nvSpPr>
      <dsp:spPr>
        <a:xfrm>
          <a:off x="1718470" y="1304178"/>
          <a:ext cx="6274417" cy="15447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 ходе урока на столах должны быть только те предметы, которые необходимы для учебного процесса</a:t>
          </a:r>
          <a:endParaRPr lang="ru-RU" sz="2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718470" y="1304178"/>
        <a:ext cx="6274417" cy="1544737"/>
      </dsp:txXfrm>
    </dsp:sp>
    <dsp:sp modelId="{3C0BCCBC-5459-475B-A996-1F0C7AA03F3E}">
      <dsp:nvSpPr>
        <dsp:cNvPr id="0" name=""/>
        <dsp:cNvSpPr/>
      </dsp:nvSpPr>
      <dsp:spPr>
        <a:xfrm>
          <a:off x="1598577" y="2848915"/>
          <a:ext cx="6394310" cy="0"/>
        </a:xfrm>
        <a:prstGeom prst="line">
          <a:avLst/>
        </a:prstGeom>
        <a:noFill/>
        <a:ln w="9525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B79C6996-EE42-4FEF-9EF1-E54234233D76}">
      <dsp:nvSpPr>
        <dsp:cNvPr id="0" name=""/>
        <dsp:cNvSpPr/>
      </dsp:nvSpPr>
      <dsp:spPr>
        <a:xfrm>
          <a:off x="1718470" y="2958970"/>
          <a:ext cx="6274417" cy="22011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Наиболее оптимальное количество для работы с обучающимися начальных классов 2 – 4 предмета. При этом наглядный материал должен быть ярких, насыщенных тонов.</a:t>
          </a:r>
          <a:endParaRPr lang="ru-RU" sz="2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718470" y="2958970"/>
        <a:ext cx="6274417" cy="2201107"/>
      </dsp:txXfrm>
    </dsp:sp>
    <dsp:sp modelId="{68A68F9A-226F-4644-A3F5-094A237B2DD6}">
      <dsp:nvSpPr>
        <dsp:cNvPr id="0" name=""/>
        <dsp:cNvSpPr/>
      </dsp:nvSpPr>
      <dsp:spPr>
        <a:xfrm>
          <a:off x="1598577" y="5160077"/>
          <a:ext cx="6394310" cy="0"/>
        </a:xfrm>
        <a:prstGeom prst="line">
          <a:avLst/>
        </a:prstGeom>
        <a:noFill/>
        <a:ln w="9525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D268CB-1AEA-4023-AB4F-97CFD0AC44B5}">
      <dsp:nvSpPr>
        <dsp:cNvPr id="0" name=""/>
        <dsp:cNvSpPr/>
      </dsp:nvSpPr>
      <dsp:spPr>
        <a:xfrm rot="16200000">
          <a:off x="-1784326" y="2825165"/>
          <a:ext cx="4259580" cy="591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521809" bIns="0" numCol="1" spcCol="1270" anchor="t" anchorCtr="0">
          <a:noAutofit/>
        </a:bodyPr>
        <a:lstStyle/>
        <a:p>
          <a:pPr lvl="0" algn="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200" kern="1200" dirty="0"/>
        </a:p>
      </dsp:txBody>
      <dsp:txXfrm>
        <a:off x="-1784326" y="2825165"/>
        <a:ext cx="4259580" cy="591657"/>
      </dsp:txXfrm>
    </dsp:sp>
    <dsp:sp modelId="{F4512CF3-86DD-4ED0-B95E-4B9CCE436615}">
      <dsp:nvSpPr>
        <dsp:cNvPr id="0" name=""/>
        <dsp:cNvSpPr/>
      </dsp:nvSpPr>
      <dsp:spPr>
        <a:xfrm>
          <a:off x="641291" y="991204"/>
          <a:ext cx="2947083" cy="425958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5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521809" rIns="170688" bIns="170688" numCol="1" spcCol="1270" anchor="t" anchorCtr="0">
          <a:noAutofit/>
        </a:bodyPr>
        <a:lstStyle/>
        <a:p>
          <a:pPr marL="171450" lvl="1" indent="-171450" algn="ctr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>
              <a:solidFill>
                <a:schemeClr val="tx1"/>
              </a:solidFill>
            </a:rPr>
            <a:t>Распространенный метод наглядного обучения – организация и проведение с обучающимися экскурсий. Особое значение экскурсии приобретают при проведении предметных уроков и занятий по СБО</a:t>
          </a:r>
          <a:endParaRPr lang="ru-RU" sz="1900" kern="1200" dirty="0">
            <a:solidFill>
              <a:schemeClr val="tx1"/>
            </a:solidFill>
          </a:endParaRPr>
        </a:p>
      </dsp:txBody>
      <dsp:txXfrm>
        <a:off x="641291" y="991204"/>
        <a:ext cx="2947083" cy="4259580"/>
      </dsp:txXfrm>
    </dsp:sp>
    <dsp:sp modelId="{B76E13A7-2693-4589-B454-DF97324841F7}">
      <dsp:nvSpPr>
        <dsp:cNvPr id="0" name=""/>
        <dsp:cNvSpPr/>
      </dsp:nvSpPr>
      <dsp:spPr>
        <a:xfrm>
          <a:off x="49634" y="210215"/>
          <a:ext cx="1183315" cy="118331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5">
              <a:tint val="5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31CE0EBE-CFD7-4CE7-8F18-92BACBE9F4A0}">
      <dsp:nvSpPr>
        <dsp:cNvPr id="0" name=""/>
        <dsp:cNvSpPr/>
      </dsp:nvSpPr>
      <dsp:spPr>
        <a:xfrm rot="5400000" flipH="1">
          <a:off x="4597622" y="3091298"/>
          <a:ext cx="61423" cy="59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521809" bIns="0" numCol="1" spcCol="1270" anchor="t" anchorCtr="0">
          <a:noAutofit/>
        </a:bodyPr>
        <a:lstStyle/>
        <a:p>
          <a:pPr lvl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4597622" y="3091298"/>
        <a:ext cx="61423" cy="59390"/>
      </dsp:txXfrm>
    </dsp:sp>
    <dsp:sp modelId="{16BCB5A9-BFB6-4839-B639-EC7F177D5966}">
      <dsp:nvSpPr>
        <dsp:cNvPr id="0" name=""/>
        <dsp:cNvSpPr/>
      </dsp:nvSpPr>
      <dsp:spPr>
        <a:xfrm>
          <a:off x="4924162" y="991204"/>
          <a:ext cx="2947083" cy="4259580"/>
        </a:xfrm>
        <a:prstGeom prst="rect">
          <a:avLst/>
        </a:prstGeom>
        <a:gradFill rotWithShape="0">
          <a:gsLst>
            <a:gs pos="0">
              <a:schemeClr val="accent5">
                <a:hueOff val="11883694"/>
                <a:satOff val="-60520"/>
                <a:lumOff val="11175"/>
                <a:alphaOff val="0"/>
                <a:tint val="92000"/>
                <a:satMod val="170000"/>
              </a:schemeClr>
            </a:gs>
            <a:gs pos="15000">
              <a:schemeClr val="accent5">
                <a:hueOff val="11883694"/>
                <a:satOff val="-60520"/>
                <a:lumOff val="11175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11883694"/>
                <a:satOff val="-60520"/>
                <a:lumOff val="11175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11883694"/>
                <a:satOff val="-60520"/>
                <a:lumOff val="11175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11883694"/>
                <a:satOff val="-60520"/>
                <a:lumOff val="11175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5">
              <a:hueOff val="11883694"/>
              <a:satOff val="-60520"/>
              <a:lumOff val="11175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521809" rIns="170688" bIns="170688" numCol="1" spcCol="1270" anchor="t" anchorCtr="0">
          <a:noAutofit/>
        </a:bodyPr>
        <a:lstStyle/>
        <a:p>
          <a:pPr marL="171450" lvl="1" indent="-171450" algn="ctr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>
              <a:solidFill>
                <a:schemeClr val="tx1"/>
              </a:solidFill>
            </a:rPr>
            <a:t>К наглядным методам обучения относится демонстрация кино – и видеофильмов. В настоящее время имеется возможность использования видеоматериалов практически на всех этапах учебного процесса, в особенности на уроках развития речи и СБО.</a:t>
          </a:r>
          <a:endParaRPr lang="ru-RU" sz="1900" kern="1200" dirty="0">
            <a:solidFill>
              <a:schemeClr val="tx1"/>
            </a:solidFill>
          </a:endParaRPr>
        </a:p>
      </dsp:txBody>
      <dsp:txXfrm>
        <a:off x="4924162" y="991204"/>
        <a:ext cx="2947083" cy="4259580"/>
      </dsp:txXfrm>
    </dsp:sp>
    <dsp:sp modelId="{5626557B-F17F-4E89-B64E-6BE074DE6BC1}">
      <dsp:nvSpPr>
        <dsp:cNvPr id="0" name=""/>
        <dsp:cNvSpPr/>
      </dsp:nvSpPr>
      <dsp:spPr>
        <a:xfrm>
          <a:off x="4332504" y="210215"/>
          <a:ext cx="1183315" cy="1183315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5">
              <a:tint val="50000"/>
              <a:hueOff val="12985163"/>
              <a:satOff val="-6786"/>
              <a:lumOff val="445"/>
              <a:alphaOff val="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2#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2#1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4000504"/>
            <a:ext cx="7500990" cy="3357586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>
                <a:latin typeface="Monotype Corsiva" pitchFamily="66" charset="0"/>
              </a:rPr>
              <a:t/>
            </a:r>
            <a:br>
              <a:rPr lang="ru-RU" dirty="0" smtClean="0"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3600" dirty="0" smtClean="0">
                <a:effectLst/>
                <a:latin typeface="Monotype Corsiva" pitchFamily="66" charset="0"/>
              </a:rPr>
              <a:t/>
            </a:r>
            <a:br>
              <a:rPr lang="ru-RU" sz="3600" dirty="0" smtClean="0">
                <a:effectLst/>
                <a:latin typeface="Monotype Corsiva" pitchFamily="66" charset="0"/>
              </a:rPr>
            </a:br>
            <a: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Подготовила: </a:t>
            </a:r>
            <a:r>
              <a:rPr lang="ru-RU" sz="27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Пенькова</a:t>
            </a:r>
            <a: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О.А.</a:t>
            </a:r>
            <a:b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учитель начальных классов </a:t>
            </a:r>
            <a:b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МКОУ СОШ №47</a:t>
            </a:r>
            <a:b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ВКК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800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214290"/>
            <a:ext cx="78581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latin typeface="Monotype Corsiva" pitchFamily="66" charset="0"/>
              </a:rPr>
              <a:t>Организация деятельности учащихся с интеллектуальными нарушениями при реализации </a:t>
            </a:r>
            <a:br>
              <a:rPr lang="ru-RU" sz="4800" b="1" dirty="0" smtClean="0">
                <a:latin typeface="Monotype Corsiva" pitchFamily="66" charset="0"/>
              </a:rPr>
            </a:br>
            <a:r>
              <a:rPr lang="ru-RU" sz="4800" b="1" dirty="0" smtClean="0">
                <a:latin typeface="Monotype Corsiva" pitchFamily="66" charset="0"/>
              </a:rPr>
              <a:t>индивидуального обучения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xmlns="" val="80406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87624" y="116632"/>
            <a:ext cx="7632848" cy="158417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Основная установка при проведении занятий (уроков) с обучающимися этой категории – организация их активной практической деятельности. Вербальное обучение или основанное только на пассивном зрительном восприятии для этих детей неприемлемо.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2828893602"/>
              </p:ext>
            </p:extLst>
          </p:nvPr>
        </p:nvGraphicFramePr>
        <p:xfrm>
          <a:off x="1187624" y="2276872"/>
          <a:ext cx="7776864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99457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115616" y="188640"/>
            <a:ext cx="7920880" cy="144016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 обучение должно строиться на основе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предметно-практической деятельности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обучающихся, сопровождаемой речью, и быть направлено на выработку правильных представлений и практических умений.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669875147"/>
              </p:ext>
            </p:extLst>
          </p:nvPr>
        </p:nvGraphicFramePr>
        <p:xfrm>
          <a:off x="-180528" y="1844824"/>
          <a:ext cx="10009112" cy="4798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10596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16632"/>
            <a:ext cx="7128792" cy="648072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Принципы обучения детей с выраженной интеллектуальной недостаточностью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xmlns="" val="2873455424"/>
              </p:ext>
            </p:extLst>
          </p:nvPr>
        </p:nvGraphicFramePr>
        <p:xfrm>
          <a:off x="179512" y="1397000"/>
          <a:ext cx="8784976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27838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146110702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7067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03648" y="476672"/>
            <a:ext cx="6955864" cy="69283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Достижение целей обеспечивается решением следующих основных задач работы с детьми с интеллектуальными нарушениями: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87624" y="1340768"/>
            <a:ext cx="396044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всех психических функций и познавательной деятельности обучающихся в процессе обучения  и коррекция их недостатков.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27784" y="2994216"/>
            <a:ext cx="4176464" cy="151216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Воспитание детей, формирование у них правильного поведения. Эмоциональное и коммуникативное развитие детей.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779912" y="4797152"/>
            <a:ext cx="4968552" cy="136815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Трудовое обучение и подготовка к пассивным видам труда. Физическое воспитание. Самообслуживание.</a:t>
            </a:r>
            <a:endParaRPr lang="ru-RU" b="1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5436096" y="1666172"/>
            <a:ext cx="936104" cy="7893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216900"/>
            <a:ext cx="12128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6030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6000" dirty="0" smtClean="0">
                <a:latin typeface="Monotype Corsiva" pitchFamily="66" charset="0"/>
              </a:rPr>
              <a:t>Спасибо за внимание!</a:t>
            </a:r>
            <a:endParaRPr lang="ru-RU" sz="60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Методические рекомендации к проведению занятий (уроков)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1770039759"/>
              </p:ext>
            </p:extLst>
          </p:nvPr>
        </p:nvGraphicFramePr>
        <p:xfrm>
          <a:off x="1094384" y="1412776"/>
          <a:ext cx="8034871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68907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Методические рекомендации к проведению занятий (уроков)</a:t>
            </a:r>
            <a:endParaRPr lang="ru-RU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3630436793"/>
              </p:ext>
            </p:extLst>
          </p:nvPr>
        </p:nvGraphicFramePr>
        <p:xfrm>
          <a:off x="251520" y="1556792"/>
          <a:ext cx="8706491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20450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900" dirty="0" smtClean="0">
                <a:solidFill>
                  <a:schemeClr val="tx1"/>
                </a:solidFill>
              </a:rPr>
              <a:t>Практические методы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Игры можно проводить: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2698952967"/>
              </p:ext>
            </p:extLst>
          </p:nvPr>
        </p:nvGraphicFramePr>
        <p:xfrm>
          <a:off x="971600" y="-459431"/>
          <a:ext cx="8172400" cy="74940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43109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229600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Практические методы – </a:t>
            </a:r>
            <a:b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наибольший эффект в коррекционно-педагогической работе с    детьми с интеллектуальными нарушениями  дает сочетание наглядных и практических методов обучения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3492294793"/>
              </p:ext>
            </p:extLst>
          </p:nvPr>
        </p:nvGraphicFramePr>
        <p:xfrm>
          <a:off x="-2556792" y="2204864"/>
          <a:ext cx="13825536" cy="4653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V="1">
            <a:off x="3059832" y="3311058"/>
            <a:ext cx="144016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3166832" y="4017105"/>
            <a:ext cx="2088232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3095836" y="4797152"/>
            <a:ext cx="2594311" cy="1440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2837949" y="5229200"/>
            <a:ext cx="936104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0854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Наглядные методы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1940986756"/>
              </p:ext>
            </p:extLst>
          </p:nvPr>
        </p:nvGraphicFramePr>
        <p:xfrm>
          <a:off x="971600" y="1397000"/>
          <a:ext cx="7992888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79966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Наглядные методы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xmlns="" val="1004551417"/>
              </p:ext>
            </p:extLst>
          </p:nvPr>
        </p:nvGraphicFramePr>
        <p:xfrm>
          <a:off x="1115616" y="1397000"/>
          <a:ext cx="792088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68031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Словесные методы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1285860"/>
            <a:ext cx="7560840" cy="53114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учебной работе </a:t>
            </a:r>
            <a:r>
              <a:rPr lang="ru-RU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 детьми с интеллектуальными нарушениями словесные методы обучения малоэффективны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Для детей характерны грубые нарушения речи, а многие из них к младшему школьному возрасту все еще остаются безречевыми. Это означает, что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речь педагога, не может являться для обучающихся средством познания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окружающего мира, инструкции и объяснения учителя не выполняют своей регуляторной функции. Позднее значение словесных методов возрастает, но и в дальнейшем они будут играть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лишь вспомогательную роль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отношению к наглядным и практическим методам обучения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3059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356244602"/>
              </p:ext>
            </p:extLst>
          </p:nvPr>
        </p:nvGraphicFramePr>
        <p:xfrm>
          <a:off x="971600" y="476672"/>
          <a:ext cx="8172400" cy="6381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2195736" y="80628"/>
            <a:ext cx="5328592" cy="50405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Двигательная активность урока: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534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741</Words>
  <Application>Microsoft Office PowerPoint</Application>
  <PresentationFormat>Экран (4:3)</PresentationFormat>
  <Paragraphs>79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                                    Подготовила: Пенькова О.А. учитель начальных классов  МКОУ СОШ №47 ВКК     </vt:lpstr>
      <vt:lpstr>Методические рекомендации к проведению занятий (уроков)</vt:lpstr>
      <vt:lpstr>Методические рекомендации к проведению занятий (уроков)</vt:lpstr>
      <vt:lpstr>Практические методы Игры можно проводить:</vt:lpstr>
      <vt:lpstr>Практические методы –  наибольший эффект в коррекционно-педагогической работе с    детьми с интеллектуальными нарушениями  дает сочетание наглядных и практических методов обучения   </vt:lpstr>
      <vt:lpstr>Наглядные методы</vt:lpstr>
      <vt:lpstr>Наглядные методы</vt:lpstr>
      <vt:lpstr>Словесные методы</vt:lpstr>
      <vt:lpstr>Слайд 9</vt:lpstr>
      <vt:lpstr>Слайд 10</vt:lpstr>
      <vt:lpstr>Слайд 11</vt:lpstr>
      <vt:lpstr>Слайд 12</vt:lpstr>
      <vt:lpstr>Слайд 13</vt:lpstr>
      <vt:lpstr>Достижение целей обеспечивается решением следующих основных задач работы с детьми с интеллектуальными нарушениями: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</dc:creator>
  <cp:lastModifiedBy>user</cp:lastModifiedBy>
  <cp:revision>55</cp:revision>
  <dcterms:created xsi:type="dcterms:W3CDTF">2016-03-16T16:57:45Z</dcterms:created>
  <dcterms:modified xsi:type="dcterms:W3CDTF">2018-05-03T14:16:52Z</dcterms:modified>
</cp:coreProperties>
</file>